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9" r:id="rId1"/>
  </p:sldMasterIdLst>
  <p:notesMasterIdLst>
    <p:notesMasterId r:id="rId30"/>
  </p:notesMasterIdLst>
  <p:handoutMasterIdLst>
    <p:handoutMasterId r:id="rId31"/>
  </p:handoutMasterIdLst>
  <p:sldIdLst>
    <p:sldId id="256" r:id="rId2"/>
    <p:sldId id="257" r:id="rId3"/>
    <p:sldId id="258" r:id="rId4"/>
    <p:sldId id="259" r:id="rId5"/>
    <p:sldId id="260" r:id="rId6"/>
    <p:sldId id="261" r:id="rId7"/>
    <p:sldId id="282" r:id="rId8"/>
    <p:sldId id="283"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9144000" cy="6858000" type="screen4x3"/>
  <p:notesSz cx="6807200" cy="9939338"/>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E384F0CC-622D-4995-A741-79AA459CB948}">
  <a:tblStyle styleId="{E384F0CC-622D-4995-A741-79AA459CB948}" styleName="Table_0">
    <a:wholeTbl>
      <a:tcTxStyle b="off" i="off">
        <a:font>
          <a:latin typeface="Arial"/>
          <a:ea typeface="Arial"/>
          <a:cs typeface="Arial"/>
        </a:font>
        <a:schemeClr val="dk1"/>
      </a:tcTxStyle>
      <a:tcStyle>
        <a:tcBdr>
          <a:left>
            <a:ln w="12700" cap="flat">
              <a:solidFill>
                <a:schemeClr val="dk1"/>
              </a:solidFill>
              <a:prstDash val="solid"/>
              <a:round/>
              <a:headEnd type="none" w="med" len="med"/>
              <a:tailEnd type="none" w="med" len="med"/>
            </a:ln>
          </a:left>
          <a:right>
            <a:ln w="12700" cap="flat">
              <a:solidFill>
                <a:schemeClr val="dk1"/>
              </a:solidFill>
              <a:prstDash val="solid"/>
              <a:round/>
              <a:headEnd type="none" w="med" len="med"/>
              <a:tailEnd type="none" w="med" len="med"/>
            </a:ln>
          </a:right>
          <a:top>
            <a:ln w="12700" cap="flat">
              <a:solidFill>
                <a:schemeClr val="dk1"/>
              </a:solidFill>
              <a:prstDash val="solid"/>
              <a:round/>
              <a:headEnd type="none" w="med" len="med"/>
              <a:tailEnd type="none" w="med" len="med"/>
            </a:ln>
          </a:top>
          <a:bottom>
            <a:ln w="12700" cap="flat">
              <a:solidFill>
                <a:schemeClr val="dk1"/>
              </a:solidFill>
              <a:prstDash val="solid"/>
              <a:round/>
              <a:headEnd type="none" w="med" len="med"/>
              <a:tailEnd type="none" w="med" len="med"/>
            </a:ln>
          </a:bottom>
          <a:insideH>
            <a:ln w="12700" cap="flat">
              <a:solidFill>
                <a:schemeClr val="dk1"/>
              </a:solidFill>
              <a:prstDash val="solid"/>
              <a:round/>
              <a:headEnd type="none" w="med" len="med"/>
              <a:tailEnd type="none" w="med" len="med"/>
            </a:ln>
          </a:insideH>
          <a:insideV>
            <a:ln w="12700" cap="flat">
              <a:solidFill>
                <a:schemeClr val="dk1"/>
              </a:solidFill>
              <a:prstDash val="solid"/>
              <a:round/>
              <a:headEnd type="none" w="med" len="med"/>
              <a:tailEnd type="none" w="med" len="med"/>
            </a:ln>
          </a:insideV>
        </a:tcBdr>
        <a:fill>
          <a:solidFill>
            <a:srgbClr val="FFFFFF">
              <a:alpha val="0"/>
            </a:srgbClr>
          </a:solidFill>
        </a:fill>
      </a:tcStyle>
    </a:wholeTbl>
  </a:tblStyle>
  <a:tblStyle styleId="{AC3ADA3D-C489-43F0-8148-1EE0EF463D56}" styleName="Table_1"/>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4660"/>
  </p:normalViewPr>
  <p:slideViewPr>
    <p:cSldViewPr>
      <p:cViewPr varScale="1">
        <p:scale>
          <a:sx n="98" d="100"/>
          <a:sy n="98" d="100"/>
        </p:scale>
        <p:origin x="-37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9678" cy="49604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5348" y="1"/>
            <a:ext cx="2950765" cy="496040"/>
          </a:xfrm>
          <a:prstGeom prst="rect">
            <a:avLst/>
          </a:prstGeom>
        </p:spPr>
        <p:txBody>
          <a:bodyPr vert="horz" lIns="91440" tIns="45720" rIns="91440" bIns="45720" rtlCol="0"/>
          <a:lstStyle>
            <a:lvl1pPr algn="r">
              <a:defRPr sz="1200"/>
            </a:lvl1pPr>
          </a:lstStyle>
          <a:p>
            <a:fld id="{1DA82F3C-BCFE-47DD-BE1B-4C0B6FB3F597}" type="datetimeFigureOut">
              <a:rPr kumimoji="1" lang="ja-JP" altLang="en-US" smtClean="0"/>
              <a:t>2014/10/14</a:t>
            </a:fld>
            <a:endParaRPr kumimoji="1" lang="ja-JP" altLang="en-US"/>
          </a:p>
        </p:txBody>
      </p:sp>
      <p:sp>
        <p:nvSpPr>
          <p:cNvPr id="4" name="フッター プレースホルダ 3"/>
          <p:cNvSpPr>
            <a:spLocks noGrp="1"/>
          </p:cNvSpPr>
          <p:nvPr>
            <p:ph type="ftr" sz="quarter" idx="2"/>
          </p:nvPr>
        </p:nvSpPr>
        <p:spPr>
          <a:xfrm>
            <a:off x="0" y="9440982"/>
            <a:ext cx="2949678" cy="49604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5348" y="9440982"/>
            <a:ext cx="2950765" cy="496040"/>
          </a:xfrm>
          <a:prstGeom prst="rect">
            <a:avLst/>
          </a:prstGeom>
        </p:spPr>
        <p:txBody>
          <a:bodyPr vert="horz" lIns="91440" tIns="45720" rIns="91440" bIns="45720" rtlCol="0" anchor="b"/>
          <a:lstStyle>
            <a:lvl1pPr algn="r">
              <a:defRPr sz="1200"/>
            </a:lvl1pPr>
          </a:lstStyle>
          <a:p>
            <a:fld id="{5429E425-A216-4F75-9436-3F4292F06C8C}" type="slidenum">
              <a:rPr kumimoji="1" lang="ja-JP" altLang="en-US" smtClean="0"/>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1603" y="1"/>
            <a:ext cx="2950375" cy="497208"/>
          </a:xfrm>
          <a:prstGeom prst="rect">
            <a:avLst/>
          </a:prstGeom>
          <a:noFill/>
          <a:ln>
            <a:noFill/>
          </a:ln>
        </p:spPr>
        <p:txBody>
          <a:bodyPr lIns="92220" tIns="92220" rIns="92220" bIns="92220" anchor="t" anchorCtr="0"/>
          <a:lstStyle>
            <a:lvl1pPr marL="0" marR="0" indent="0" algn="l" rtl="0">
              <a:spcBef>
                <a:spcPts val="0"/>
              </a:spcBef>
              <a:spcAft>
                <a:spcPts val="0"/>
              </a:spcAft>
              <a:defRPr/>
            </a:lvl1pPr>
            <a:lvl2pPr marL="461178" marR="0" indent="0" algn="ctr" rtl="0">
              <a:spcBef>
                <a:spcPts val="0"/>
              </a:spcBef>
              <a:spcAft>
                <a:spcPts val="0"/>
              </a:spcAft>
              <a:defRPr/>
            </a:lvl2pPr>
            <a:lvl3pPr marL="922355" marR="0" indent="0" algn="ctr" rtl="0">
              <a:spcBef>
                <a:spcPts val="0"/>
              </a:spcBef>
              <a:spcAft>
                <a:spcPts val="0"/>
              </a:spcAft>
              <a:defRPr/>
            </a:lvl3pPr>
            <a:lvl4pPr marL="1383533" marR="0" indent="0" algn="ctr" rtl="0">
              <a:spcBef>
                <a:spcPts val="0"/>
              </a:spcBef>
              <a:spcAft>
                <a:spcPts val="0"/>
              </a:spcAft>
              <a:defRPr/>
            </a:lvl4pPr>
            <a:lvl5pPr marL="1844711" marR="0" indent="0" algn="ctr" rtl="0">
              <a:spcBef>
                <a:spcPts val="0"/>
              </a:spcBef>
              <a:spcAft>
                <a:spcPts val="0"/>
              </a:spcAft>
              <a:defRPr/>
            </a:lvl5pPr>
            <a:lvl6pPr marL="2305888" marR="0" indent="0" algn="l" rtl="0">
              <a:spcBef>
                <a:spcPts val="0"/>
              </a:spcBef>
              <a:defRPr/>
            </a:lvl6pPr>
            <a:lvl7pPr marL="2767066" marR="0" indent="0" algn="l" rtl="0">
              <a:spcBef>
                <a:spcPts val="0"/>
              </a:spcBef>
              <a:defRPr/>
            </a:lvl7pPr>
            <a:lvl8pPr marL="3228243" marR="0" indent="0" algn="l" rtl="0">
              <a:spcBef>
                <a:spcPts val="0"/>
              </a:spcBef>
              <a:defRPr/>
            </a:lvl8pPr>
            <a:lvl9pPr marL="3689421" marR="0" indent="0" algn="l" rtl="0">
              <a:spcBef>
                <a:spcPts val="0"/>
              </a:spcBef>
              <a:defRPr/>
            </a:lvl9pPr>
          </a:lstStyle>
          <a:p>
            <a:endParaRPr/>
          </a:p>
        </p:txBody>
      </p:sp>
      <p:sp>
        <p:nvSpPr>
          <p:cNvPr id="3" name="Shape 3"/>
          <p:cNvSpPr txBox="1">
            <a:spLocks noGrp="1"/>
          </p:cNvSpPr>
          <p:nvPr>
            <p:ph type="dt" idx="10"/>
          </p:nvPr>
        </p:nvSpPr>
        <p:spPr>
          <a:xfrm>
            <a:off x="3637032" y="1"/>
            <a:ext cx="3170168" cy="497208"/>
          </a:xfrm>
          <a:prstGeom prst="rect">
            <a:avLst/>
          </a:prstGeom>
          <a:noFill/>
          <a:ln>
            <a:noFill/>
          </a:ln>
        </p:spPr>
        <p:txBody>
          <a:bodyPr lIns="92220" tIns="92220" rIns="92220" bIns="92220" anchor="t" anchorCtr="0"/>
          <a:lstStyle>
            <a:lvl1pPr marL="0" marR="0" indent="0" algn="r" rtl="0">
              <a:spcBef>
                <a:spcPts val="0"/>
              </a:spcBef>
              <a:spcAft>
                <a:spcPts val="0"/>
              </a:spcAft>
              <a:defRPr/>
            </a:lvl1pPr>
            <a:lvl2pPr marL="461178" marR="0" indent="0" algn="ctr" rtl="0">
              <a:spcBef>
                <a:spcPts val="0"/>
              </a:spcBef>
              <a:spcAft>
                <a:spcPts val="0"/>
              </a:spcAft>
              <a:defRPr/>
            </a:lvl2pPr>
            <a:lvl3pPr marL="922355" marR="0" indent="0" algn="ctr" rtl="0">
              <a:spcBef>
                <a:spcPts val="0"/>
              </a:spcBef>
              <a:spcAft>
                <a:spcPts val="0"/>
              </a:spcAft>
              <a:defRPr/>
            </a:lvl3pPr>
            <a:lvl4pPr marL="1383533" marR="0" indent="0" algn="ctr" rtl="0">
              <a:spcBef>
                <a:spcPts val="0"/>
              </a:spcBef>
              <a:spcAft>
                <a:spcPts val="0"/>
              </a:spcAft>
              <a:defRPr/>
            </a:lvl4pPr>
            <a:lvl5pPr marL="1844711" marR="0" indent="0" algn="ctr" rtl="0">
              <a:spcBef>
                <a:spcPts val="0"/>
              </a:spcBef>
              <a:spcAft>
                <a:spcPts val="0"/>
              </a:spcAft>
              <a:defRPr/>
            </a:lvl5pPr>
            <a:lvl6pPr marL="2305888" marR="0" indent="0" algn="l" rtl="0">
              <a:spcBef>
                <a:spcPts val="0"/>
              </a:spcBef>
              <a:defRPr/>
            </a:lvl6pPr>
            <a:lvl7pPr marL="2767066" marR="0" indent="0" algn="l" rtl="0">
              <a:spcBef>
                <a:spcPts val="0"/>
              </a:spcBef>
              <a:defRPr/>
            </a:lvl7pPr>
            <a:lvl8pPr marL="3228243" marR="0" indent="0" algn="l" rtl="0">
              <a:spcBef>
                <a:spcPts val="0"/>
              </a:spcBef>
              <a:defRPr/>
            </a:lvl8pPr>
            <a:lvl9pPr marL="3689421" marR="0" indent="0" algn="l" rtl="0">
              <a:spcBef>
                <a:spcPts val="0"/>
              </a:spcBef>
              <a:defRPr/>
            </a:lvl9pPr>
          </a:lstStyle>
          <a:p>
            <a:endParaRPr/>
          </a:p>
        </p:txBody>
      </p:sp>
      <p:sp>
        <p:nvSpPr>
          <p:cNvPr id="4" name="Shape 4"/>
          <p:cNvSpPr>
            <a:spLocks noGrp="1" noRot="1" noChangeAspect="1"/>
          </p:cNvSpPr>
          <p:nvPr>
            <p:ph type="sldImg" idx="3"/>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5" name="Shape 5"/>
          <p:cNvSpPr txBox="1">
            <a:spLocks noGrp="1"/>
          </p:cNvSpPr>
          <p:nvPr>
            <p:ph type="body" idx="1"/>
          </p:nvPr>
        </p:nvSpPr>
        <p:spPr>
          <a:xfrm>
            <a:off x="906451" y="4721068"/>
            <a:ext cx="4992695" cy="4471662"/>
          </a:xfrm>
          <a:prstGeom prst="rect">
            <a:avLst/>
          </a:prstGeom>
          <a:noFill/>
          <a:ln>
            <a:noFill/>
          </a:ln>
        </p:spPr>
        <p:txBody>
          <a:bodyPr lIns="92220" tIns="92220" rIns="92220" bIns="92220" anchor="t" anchorCtr="0"/>
          <a:lstStyle>
            <a:lvl1pPr marL="0" marR="0" indent="0" algn="l" rtl="0">
              <a:spcBef>
                <a:spcPts val="360"/>
              </a:spcBef>
              <a:spcAft>
                <a:spcPts val="0"/>
              </a:spcAft>
              <a:defRPr/>
            </a:lvl1pPr>
            <a:lvl2pPr marL="457200" marR="0" indent="0" algn="l" rtl="0">
              <a:spcBef>
                <a:spcPts val="360"/>
              </a:spcBef>
              <a:spcAft>
                <a:spcPts val="0"/>
              </a:spcAft>
              <a:defRPr/>
            </a:lvl2pPr>
            <a:lvl3pPr marL="914400" marR="0" indent="0" algn="l" rtl="0">
              <a:spcBef>
                <a:spcPts val="360"/>
              </a:spcBef>
              <a:spcAft>
                <a:spcPts val="0"/>
              </a:spcAft>
              <a:defRPr/>
            </a:lvl3pPr>
            <a:lvl4pPr marL="1371600" marR="0" indent="0" algn="l" rtl="0">
              <a:spcBef>
                <a:spcPts val="360"/>
              </a:spcBef>
              <a:spcAft>
                <a:spcPts val="0"/>
              </a:spcAft>
              <a:defRPr/>
            </a:lvl4pPr>
            <a:lvl5pPr marL="1828800" marR="0" indent="0" algn="l" rtl="0">
              <a:spcBef>
                <a:spcPts val="36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1603" y="9442132"/>
            <a:ext cx="2950375" cy="497208"/>
          </a:xfrm>
          <a:prstGeom prst="rect">
            <a:avLst/>
          </a:prstGeom>
          <a:noFill/>
          <a:ln>
            <a:noFill/>
          </a:ln>
        </p:spPr>
        <p:txBody>
          <a:bodyPr lIns="92220" tIns="92220" rIns="92220" bIns="92220" anchor="b" anchorCtr="0"/>
          <a:lstStyle>
            <a:lvl1pPr marL="0" marR="0" indent="0" algn="l" rtl="0">
              <a:spcBef>
                <a:spcPts val="0"/>
              </a:spcBef>
              <a:spcAft>
                <a:spcPts val="0"/>
              </a:spcAft>
              <a:defRPr/>
            </a:lvl1pPr>
            <a:lvl2pPr marL="461178" marR="0" indent="0" algn="ctr" rtl="0">
              <a:spcBef>
                <a:spcPts val="0"/>
              </a:spcBef>
              <a:spcAft>
                <a:spcPts val="0"/>
              </a:spcAft>
              <a:defRPr/>
            </a:lvl2pPr>
            <a:lvl3pPr marL="922355" marR="0" indent="0" algn="ctr" rtl="0">
              <a:spcBef>
                <a:spcPts val="0"/>
              </a:spcBef>
              <a:spcAft>
                <a:spcPts val="0"/>
              </a:spcAft>
              <a:defRPr/>
            </a:lvl3pPr>
            <a:lvl4pPr marL="1383533" marR="0" indent="0" algn="ctr" rtl="0">
              <a:spcBef>
                <a:spcPts val="0"/>
              </a:spcBef>
              <a:spcAft>
                <a:spcPts val="0"/>
              </a:spcAft>
              <a:defRPr/>
            </a:lvl4pPr>
            <a:lvl5pPr marL="1844711" marR="0" indent="0" algn="ctr" rtl="0">
              <a:spcBef>
                <a:spcPts val="0"/>
              </a:spcBef>
              <a:spcAft>
                <a:spcPts val="0"/>
              </a:spcAft>
              <a:defRPr/>
            </a:lvl5pPr>
            <a:lvl6pPr marL="2305888" marR="0" indent="0" algn="l" rtl="0">
              <a:spcBef>
                <a:spcPts val="0"/>
              </a:spcBef>
              <a:defRPr/>
            </a:lvl6pPr>
            <a:lvl7pPr marL="2767066" marR="0" indent="0" algn="l" rtl="0">
              <a:spcBef>
                <a:spcPts val="0"/>
              </a:spcBef>
              <a:defRPr/>
            </a:lvl7pPr>
            <a:lvl8pPr marL="3228243" marR="0" indent="0" algn="l" rtl="0">
              <a:spcBef>
                <a:spcPts val="0"/>
              </a:spcBef>
              <a:defRPr/>
            </a:lvl8pPr>
            <a:lvl9pPr marL="3689421" marR="0" indent="0" algn="l" rtl="0">
              <a:spcBef>
                <a:spcPts val="0"/>
              </a:spcBef>
              <a:defRPr/>
            </a:lvl9pPr>
          </a:lstStyle>
          <a:p>
            <a:endParaRPr/>
          </a:p>
        </p:txBody>
      </p:sp>
      <p:sp>
        <p:nvSpPr>
          <p:cNvPr id="7" name="Shape 7"/>
          <p:cNvSpPr txBox="1">
            <a:spLocks noGrp="1"/>
          </p:cNvSpPr>
          <p:nvPr>
            <p:ph type="sldNum" idx="12"/>
          </p:nvPr>
        </p:nvSpPr>
        <p:spPr>
          <a:xfrm>
            <a:off x="3856827" y="9442132"/>
            <a:ext cx="2950375" cy="497208"/>
          </a:xfrm>
          <a:prstGeom prst="rect">
            <a:avLst/>
          </a:prstGeom>
          <a:noFill/>
          <a:ln>
            <a:noFill/>
          </a:ln>
        </p:spPr>
        <p:txBody>
          <a:bodyPr lIns="92220" tIns="92220" rIns="92220" bIns="92220" anchor="b" anchorCtr="0"/>
          <a:lstStyle>
            <a:lvl1pPr marL="0" marR="0" indent="0" algn="r" rtl="0">
              <a:spcBef>
                <a:spcPts val="0"/>
              </a:spcBef>
              <a:spcAft>
                <a:spcPts val="0"/>
              </a:spcAft>
              <a:defRPr/>
            </a:lvl1pPr>
            <a:lvl2pPr marL="461178" marR="0" indent="0" algn="ctr" rtl="0">
              <a:spcBef>
                <a:spcPts val="0"/>
              </a:spcBef>
              <a:spcAft>
                <a:spcPts val="0"/>
              </a:spcAft>
              <a:defRPr/>
            </a:lvl2pPr>
            <a:lvl3pPr marL="922355" marR="0" indent="0" algn="ctr" rtl="0">
              <a:spcBef>
                <a:spcPts val="0"/>
              </a:spcBef>
              <a:spcAft>
                <a:spcPts val="0"/>
              </a:spcAft>
              <a:defRPr/>
            </a:lvl3pPr>
            <a:lvl4pPr marL="1383533" marR="0" indent="0" algn="ctr" rtl="0">
              <a:spcBef>
                <a:spcPts val="0"/>
              </a:spcBef>
              <a:spcAft>
                <a:spcPts val="0"/>
              </a:spcAft>
              <a:defRPr/>
            </a:lvl4pPr>
            <a:lvl5pPr marL="1844711" marR="0" indent="0" algn="ctr" rtl="0">
              <a:spcBef>
                <a:spcPts val="0"/>
              </a:spcBef>
              <a:spcAft>
                <a:spcPts val="0"/>
              </a:spcAft>
              <a:defRPr/>
            </a:lvl5pPr>
            <a:lvl6pPr marL="2305888" marR="0" indent="0" algn="l" rtl="0">
              <a:spcBef>
                <a:spcPts val="0"/>
              </a:spcBef>
              <a:defRPr/>
            </a:lvl6pPr>
            <a:lvl7pPr marL="2767066" marR="0" indent="0" algn="l" rtl="0">
              <a:spcBef>
                <a:spcPts val="0"/>
              </a:spcBef>
              <a:defRPr/>
            </a:lvl7pPr>
            <a:lvl8pPr marL="3228243" marR="0" indent="0" algn="l" rtl="0">
              <a:spcBef>
                <a:spcPts val="0"/>
              </a:spcBef>
              <a:defRPr/>
            </a:lvl8pPr>
            <a:lvl9pPr marL="3689421" marR="0" indent="0" algn="l" rtl="0">
              <a:spcBef>
                <a:spcPts val="0"/>
              </a:spcBef>
              <a:defRPr/>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hdr" idx="2"/>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latin typeface="Times New Roman"/>
                <a:ea typeface="Times New Roman"/>
                <a:cs typeface="Times New Roman"/>
                <a:sym typeface="Times New Roman"/>
              </a:rPr>
              <a:t>北海道消防学校　消防団現地教育資料</a:t>
            </a:r>
          </a:p>
        </p:txBody>
      </p:sp>
      <p:sp>
        <p:nvSpPr>
          <p:cNvPr id="96" name="Shape 96"/>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latin typeface="Times New Roman"/>
                <a:ea typeface="Times New Roman"/>
                <a:cs typeface="Times New Roman"/>
                <a:sym typeface="Times New Roman"/>
              </a:rPr>
              <a:t>０８．０９．１２七飯町（大沼国際コンベンションセンター）</a:t>
            </a:r>
          </a:p>
        </p:txBody>
      </p:sp>
      <p:sp>
        <p:nvSpPr>
          <p:cNvPr id="97" name="Shape 97"/>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latin typeface="Times New Roman"/>
                <a:ea typeface="Times New Roman"/>
                <a:cs typeface="Times New Roman"/>
                <a:sym typeface="Times New Roman"/>
              </a:rPr>
              <a:t>主任講師　籔本秀彦</a:t>
            </a:r>
          </a:p>
        </p:txBody>
      </p:sp>
      <p:sp>
        <p:nvSpPr>
          <p:cNvPr id="98" name="Shape 98"/>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99" name="Shape 99"/>
          <p:cNvSpPr>
            <a:spLocks noGrp="1" noRot="1" noChangeAspect="1"/>
          </p:cNvSpPr>
          <p:nvPr>
            <p:ph type="sldImg" idx="3"/>
          </p:nvPr>
        </p:nvSpPr>
        <p:spPr>
          <a:xfrm>
            <a:off x="928688" y="750888"/>
            <a:ext cx="4948237"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0" name="Shape 100"/>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buSzPct val="25000"/>
            </a:pPr>
            <a:r>
              <a:rPr lang="ja-JP" altLang="en-US" dirty="0">
                <a:solidFill>
                  <a:schemeClr val="dk1"/>
                </a:solidFill>
                <a:latin typeface="Times New Roman"/>
                <a:ea typeface="Times New Roman"/>
                <a:cs typeface="Times New Roman"/>
                <a:sym typeface="Times New Roman"/>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90" name="Shape 190"/>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91" name="Shape 191"/>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92" name="Shape 192"/>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93" name="Shape 193"/>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94" name="Shape 194"/>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203" name="Shape 203"/>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204" name="Shape 204"/>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205" name="Shape 205"/>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206" name="Shape 206"/>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207" name="Shape 207"/>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216" name="Shape 216"/>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217" name="Shape 217"/>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218" name="Shape 218"/>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219" name="Shape 219"/>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220" name="Shape 220"/>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228" name="Shape 228"/>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229" name="Shape 229"/>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230" name="Shape 230"/>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231" name="Shape 231"/>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232" name="Shape 232"/>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239" name="Shape 239"/>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240" name="Shape 240"/>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241" name="Shape 241"/>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242" name="Shape 242"/>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243" name="Shape 243"/>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250" name="Shape 250"/>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251" name="Shape 251"/>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252" name="Shape 252"/>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253" name="Shape 253"/>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254" name="Shape 254"/>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txBox="1">
            <a:spLocks noGrp="1"/>
          </p:cNvSpPr>
          <p:nvPr>
            <p:ph type="body" idx="1"/>
          </p:nvPr>
        </p:nvSpPr>
        <p:spPr>
          <a:xfrm>
            <a:off x="906451" y="4721068"/>
            <a:ext cx="4992695" cy="4471662"/>
          </a:xfrm>
          <a:prstGeom prst="rect">
            <a:avLst/>
          </a:prstGeom>
        </p:spPr>
        <p:txBody>
          <a:bodyPr lIns="92220" tIns="92220" rIns="92220" bIns="92220" anchor="t" anchorCtr="0">
            <a:noAutofit/>
          </a:bodyPr>
          <a:lstStyle/>
          <a:p>
            <a:pPr>
              <a:spcBef>
                <a:spcPts val="0"/>
              </a:spcBef>
            </a:pPr>
            <a:endParaRPr dirty="0"/>
          </a:p>
        </p:txBody>
      </p:sp>
      <p:sp>
        <p:nvSpPr>
          <p:cNvPr id="268" name="Shape 268"/>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906451" y="4721068"/>
            <a:ext cx="4992695" cy="4471662"/>
          </a:xfrm>
          <a:prstGeom prst="rect">
            <a:avLst/>
          </a:prstGeom>
        </p:spPr>
        <p:txBody>
          <a:bodyPr lIns="92220" tIns="92220" rIns="92220" bIns="92220" anchor="t" anchorCtr="0">
            <a:noAutofit/>
          </a:bodyPr>
          <a:lstStyle/>
          <a:p>
            <a:pPr>
              <a:spcBef>
                <a:spcPts val="0"/>
              </a:spcBef>
            </a:pPr>
            <a:endParaRPr dirty="0"/>
          </a:p>
        </p:txBody>
      </p:sp>
      <p:sp>
        <p:nvSpPr>
          <p:cNvPr id="285" name="Shape 285"/>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294" name="Shape 294"/>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295" name="Shape 295"/>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96" name="Shape 296"/>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05" name="Shape 305"/>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06" name="Shape 306"/>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07" name="Shape 307"/>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8" name="Shape 108"/>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buSzPct val="25000"/>
            </a:pPr>
            <a:r>
              <a:rPr lang="ja-JP" altLang="en-US" dirty="0">
                <a:solidFill>
                  <a:schemeClr val="dk1"/>
                </a:solidFill>
                <a:latin typeface="Times New Roman"/>
                <a:ea typeface="Times New Roman"/>
                <a:cs typeface="Times New Roman"/>
                <a:sym typeface="Times New Roman"/>
              </a:rPr>
              <a:t>	 </a:t>
            </a:r>
          </a:p>
        </p:txBody>
      </p:sp>
      <p:sp>
        <p:nvSpPr>
          <p:cNvPr id="109" name="Shape 109"/>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10" name="Shape 110"/>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11" name="Shape 111"/>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12" name="Shape 112"/>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16" name="Shape 316"/>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17" name="Shape 317"/>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18" name="Shape 318"/>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Shape 326"/>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27" name="Shape 327"/>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28" name="Shape 328"/>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29" name="Shape 329"/>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38" name="Shape 338"/>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39" name="Shape 339"/>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40" name="Shape 340"/>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49" name="Shape 349"/>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50" name="Shape 350"/>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51" name="Shape 351"/>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Shape 359"/>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60" name="Shape 360"/>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61" name="Shape 361"/>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62" name="Shape 362"/>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906451" y="4721068"/>
            <a:ext cx="4992695" cy="4471662"/>
          </a:xfrm>
          <a:prstGeom prst="rect">
            <a:avLst/>
          </a:prstGeom>
        </p:spPr>
        <p:txBody>
          <a:bodyPr lIns="92220" tIns="92220" rIns="92220" bIns="92220" anchor="t" anchorCtr="0">
            <a:noAutofit/>
          </a:bodyPr>
          <a:lstStyle/>
          <a:p>
            <a:pPr>
              <a:spcBef>
                <a:spcPts val="0"/>
              </a:spcBef>
            </a:pPr>
            <a:endParaRPr dirty="0"/>
          </a:p>
        </p:txBody>
      </p:sp>
      <p:sp>
        <p:nvSpPr>
          <p:cNvPr id="370" name="Shape 370"/>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Shape 376"/>
          <p:cNvSpPr txBox="1">
            <a:spLocks noGrp="1"/>
          </p:cNvSpPr>
          <p:nvPr>
            <p:ph type="body" idx="1"/>
          </p:nvPr>
        </p:nvSpPr>
        <p:spPr>
          <a:xfrm>
            <a:off x="906451" y="4721068"/>
            <a:ext cx="4992695" cy="4471662"/>
          </a:xfrm>
          <a:prstGeom prst="rect">
            <a:avLst/>
          </a:prstGeom>
        </p:spPr>
        <p:txBody>
          <a:bodyPr lIns="92220" tIns="92220" rIns="92220" bIns="92220" anchor="t" anchorCtr="0">
            <a:noAutofit/>
          </a:bodyPr>
          <a:lstStyle/>
          <a:p>
            <a:pPr>
              <a:spcBef>
                <a:spcPts val="0"/>
              </a:spcBef>
            </a:pPr>
            <a:endParaRPr dirty="0"/>
          </a:p>
        </p:txBody>
      </p:sp>
      <p:sp>
        <p:nvSpPr>
          <p:cNvPr id="377" name="Shape 377"/>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txBox="1">
            <a:spLocks noGrp="1"/>
          </p:cNvSpPr>
          <p:nvPr>
            <p:ph type="body" idx="1"/>
          </p:nvPr>
        </p:nvSpPr>
        <p:spPr>
          <a:xfrm>
            <a:off x="906451" y="4721068"/>
            <a:ext cx="4992695" cy="4471662"/>
          </a:xfrm>
          <a:prstGeom prst="rect">
            <a:avLst/>
          </a:prstGeom>
        </p:spPr>
        <p:txBody>
          <a:bodyPr lIns="92220" tIns="92220" rIns="92220" bIns="92220" anchor="t" anchorCtr="0">
            <a:noAutofit/>
          </a:bodyPr>
          <a:lstStyle/>
          <a:p>
            <a:pPr>
              <a:spcBef>
                <a:spcPts val="0"/>
              </a:spcBef>
            </a:pPr>
            <a:endParaRPr dirty="0"/>
          </a:p>
        </p:txBody>
      </p:sp>
      <p:sp>
        <p:nvSpPr>
          <p:cNvPr id="384" name="Shape 384"/>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
        <p:nvSpPr>
          <p:cNvPr id="391" name="Shape 391"/>
          <p:cNvSpPr txBox="1"/>
          <p:nvPr/>
        </p:nvSpPr>
        <p:spPr>
          <a:xfrm>
            <a:off x="3855221" y="9440532"/>
            <a:ext cx="2950374" cy="497206"/>
          </a:xfrm>
          <a:prstGeom prst="rect">
            <a:avLst/>
          </a:prstGeom>
          <a:noFill/>
          <a:ln>
            <a:noFill/>
          </a:ln>
        </p:spPr>
        <p:txBody>
          <a:bodyPr lIns="93053" tIns="46526" rIns="93053" bIns="46526" anchor="b" anchorCtr="0">
            <a:noAutofit/>
          </a:bodyPr>
          <a:lstStyle/>
          <a:p>
            <a:pPr algn="r">
              <a:buSzPct val="25000"/>
            </a:pPr>
            <a:r>
              <a:rPr lang="ja-JP" dirty="0"/>
              <a:t> </a:t>
            </a:r>
          </a:p>
        </p:txBody>
      </p:sp>
      <p:sp>
        <p:nvSpPr>
          <p:cNvPr id="392" name="Shape 392"/>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93" name="Shape 393"/>
          <p:cNvSpPr txBox="1">
            <a:spLocks noGrp="1"/>
          </p:cNvSpPr>
          <p:nvPr>
            <p:ph type="body" idx="1"/>
          </p:nvPr>
        </p:nvSpPr>
        <p:spPr>
          <a:xfrm>
            <a:off x="681843" y="4721067"/>
            <a:ext cx="5443513" cy="4473260"/>
          </a:xfrm>
          <a:prstGeom prst="rect">
            <a:avLst/>
          </a:prstGeom>
          <a:noFill/>
          <a:ln>
            <a:noFill/>
          </a:ln>
        </p:spPr>
        <p:txBody>
          <a:bodyPr lIns="93053" tIns="46526" rIns="93053" bIns="46526"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21" name="Shape 121"/>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22" name="Shape 122"/>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23" name="Shape 123"/>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24" name="Shape 124"/>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25" name="Shape 125"/>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36" name="Shape 136"/>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37" name="Shape 137"/>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38" name="Shape 138"/>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39" name="Shape 139"/>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40" name="Shape 140"/>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49" name="Shape 149"/>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50" name="Shape 150"/>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51" name="Shape 151"/>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52" name="Shape 152"/>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53" name="Shape 153"/>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63" name="Shape 163"/>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64" name="Shape 164"/>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65" name="Shape 165"/>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66" name="Shape 166"/>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67" name="Shape 167"/>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63" name="Shape 163"/>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64" name="Shape 164"/>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65" name="Shape 165"/>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66" name="Shape 166"/>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67" name="Shape 167"/>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63" name="Shape 163"/>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64" name="Shape 164"/>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65" name="Shape 165"/>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66" name="Shape 166"/>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67" name="Shape 167"/>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930275" y="750888"/>
            <a:ext cx="4948238" cy="3713162"/>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chemeClr val="dk1"/>
            </a:solidFill>
            <a:prstDash val="solid"/>
            <a:miter/>
            <a:headEnd type="none" w="med" len="med"/>
            <a:tailEnd type="none" w="med" len="med"/>
          </a:ln>
        </p:spPr>
      </p:sp>
      <p:sp>
        <p:nvSpPr>
          <p:cNvPr id="177" name="Shape 177"/>
          <p:cNvSpPr txBox="1">
            <a:spLocks noGrp="1"/>
          </p:cNvSpPr>
          <p:nvPr>
            <p:ph type="body" idx="1"/>
          </p:nvPr>
        </p:nvSpPr>
        <p:spPr>
          <a:xfrm>
            <a:off x="906451" y="4721068"/>
            <a:ext cx="4992695" cy="4471662"/>
          </a:xfrm>
          <a:prstGeom prst="rect">
            <a:avLst/>
          </a:prstGeom>
          <a:noFill/>
          <a:ln>
            <a:noFill/>
          </a:ln>
        </p:spPr>
        <p:txBody>
          <a:bodyPr lIns="93456" tIns="46728" rIns="93456" bIns="46728" anchor="t" anchorCtr="0">
            <a:noAutofit/>
          </a:bodyPr>
          <a:lstStyle/>
          <a:p>
            <a:pPr>
              <a:spcBef>
                <a:spcPts val="0"/>
              </a:spcBef>
            </a:pPr>
            <a:endParaRPr dirty="0">
              <a:solidFill>
                <a:schemeClr val="dk1"/>
              </a:solidFill>
              <a:latin typeface="Times New Roman"/>
              <a:ea typeface="Times New Roman"/>
              <a:cs typeface="Times New Roman"/>
              <a:sym typeface="Times New Roman"/>
            </a:endParaRPr>
          </a:p>
        </p:txBody>
      </p:sp>
      <p:sp>
        <p:nvSpPr>
          <p:cNvPr id="178" name="Shape 178"/>
          <p:cNvSpPr txBox="1">
            <a:spLocks noGrp="1"/>
          </p:cNvSpPr>
          <p:nvPr>
            <p:ph type="hdr" idx="3"/>
          </p:nvPr>
        </p:nvSpPr>
        <p:spPr>
          <a:xfrm>
            <a:off x="-1603" y="1"/>
            <a:ext cx="2950375"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北海道消防学校　消防団現地教育資料</a:t>
            </a:r>
          </a:p>
        </p:txBody>
      </p:sp>
      <p:sp>
        <p:nvSpPr>
          <p:cNvPr id="179" name="Shape 179"/>
          <p:cNvSpPr txBox="1">
            <a:spLocks noGrp="1"/>
          </p:cNvSpPr>
          <p:nvPr>
            <p:ph type="dt" idx="10"/>
          </p:nvPr>
        </p:nvSpPr>
        <p:spPr>
          <a:xfrm>
            <a:off x="3637032" y="1"/>
            <a:ext cx="3170168" cy="497208"/>
          </a:xfrm>
          <a:prstGeom prst="rect">
            <a:avLst/>
          </a:prstGeom>
          <a:noFill/>
          <a:ln>
            <a:noFill/>
          </a:ln>
        </p:spPr>
        <p:txBody>
          <a:bodyPr lIns="19317" tIns="0" rIns="19317" bIns="0" anchor="t"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０８．０９．１２七飯町（大沼国際コンベンションセンター）</a:t>
            </a:r>
          </a:p>
        </p:txBody>
      </p:sp>
      <p:sp>
        <p:nvSpPr>
          <p:cNvPr id="180" name="Shape 180"/>
          <p:cNvSpPr txBox="1">
            <a:spLocks noGrp="1"/>
          </p:cNvSpPr>
          <p:nvPr>
            <p:ph type="ftr" idx="11"/>
          </p:nvPr>
        </p:nvSpPr>
        <p:spPr>
          <a:xfrm>
            <a:off x="-1603" y="9442132"/>
            <a:ext cx="2950375" cy="497208"/>
          </a:xfrm>
          <a:prstGeom prst="rect">
            <a:avLst/>
          </a:prstGeom>
          <a:noFill/>
          <a:ln>
            <a:noFill/>
          </a:ln>
        </p:spPr>
        <p:txBody>
          <a:bodyPr lIns="19317" tIns="0" rIns="19317" bIns="0" anchor="b" anchorCtr="0">
            <a:noAutofit/>
          </a:bodyPr>
          <a:lstStyle/>
          <a:p>
            <a:pPr>
              <a:buSzPct val="25000"/>
            </a:pPr>
            <a:r>
              <a:rPr lang="ja-JP" altLang="en-US" sz="1000" i="1" dirty="0">
                <a:solidFill>
                  <a:schemeClr val="dk1"/>
                </a:solidFill>
                <a:latin typeface="Times New Roman"/>
                <a:ea typeface="Times New Roman"/>
                <a:cs typeface="Times New Roman"/>
                <a:sym typeface="Times New Roman"/>
              </a:rPr>
              <a:t>主任講師　籔本秀彦</a:t>
            </a:r>
          </a:p>
        </p:txBody>
      </p:sp>
      <p:sp>
        <p:nvSpPr>
          <p:cNvPr id="181" name="Shape 181"/>
          <p:cNvSpPr txBox="1">
            <a:spLocks noGrp="1"/>
          </p:cNvSpPr>
          <p:nvPr>
            <p:ph type="sldNum" idx="12"/>
          </p:nvPr>
        </p:nvSpPr>
        <p:spPr>
          <a:xfrm>
            <a:off x="3856827" y="9442132"/>
            <a:ext cx="2950375" cy="497208"/>
          </a:xfrm>
          <a:prstGeom prst="rect">
            <a:avLst/>
          </a:prstGeom>
          <a:noFill/>
          <a:ln>
            <a:noFill/>
          </a:ln>
        </p:spPr>
        <p:txBody>
          <a:bodyPr lIns="19317" tIns="0" rIns="19317" bIns="0" anchor="b" anchorCtr="0">
            <a:noAutofit/>
          </a:bodyPr>
          <a:lstStyle/>
          <a:p>
            <a:pPr>
              <a:buSzPct val="25000"/>
            </a:pPr>
            <a:r>
              <a:rPr lang="ja-JP" dirty="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Shape 16"/>
        <p:cNvGrpSpPr/>
        <p:nvPr/>
      </p:nvGrpSpPr>
      <p:grpSpPr>
        <a:xfrm>
          <a:off x="0" y="0"/>
          <a:ext cx="0" cy="0"/>
          <a:chOff x="0" y="0"/>
          <a:chExt cx="0" cy="0"/>
        </a:xfrm>
      </p:grpSpPr>
      <p:sp>
        <p:nvSpPr>
          <p:cNvPr id="17" name="Shape 17"/>
          <p:cNvSpPr txBox="1">
            <a:spLocks noGrp="1"/>
          </p:cNvSpPr>
          <p:nvPr>
            <p:ph type="ctrTitle"/>
          </p:nvPr>
        </p:nvSpPr>
        <p:spPr>
          <a:xfrm>
            <a:off x="457200" y="228600"/>
            <a:ext cx="7772400" cy="4571999"/>
          </a:xfrm>
          <a:prstGeom prst="rect">
            <a:avLst/>
          </a:prstGeom>
          <a:noFill/>
          <a:ln>
            <a:noFill/>
          </a:ln>
        </p:spPr>
        <p:txBody>
          <a:bodyPr lIns="91425" tIns="91425" rIns="91425" bIns="91425" anchor="ctr" anchorCtr="0"/>
          <a:lstStyle>
            <a:lvl1pPr marL="0" marR="0" indent="0" algn="l" rtl="0">
              <a:lnSpc>
                <a:spcPct val="100000"/>
              </a:lnSpc>
              <a:spcBef>
                <a:spcPts val="0"/>
              </a:spcBef>
              <a:buClr>
                <a:schemeClr val="dk1"/>
              </a:buClr>
              <a:buFont typeface="Arial Black"/>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8" name="Shape 18"/>
          <p:cNvSpPr txBox="1">
            <a:spLocks noGrp="1"/>
          </p:cNvSpPr>
          <p:nvPr>
            <p:ph type="subTitle" idx="1"/>
          </p:nvPr>
        </p:nvSpPr>
        <p:spPr>
          <a:xfrm>
            <a:off x="457200" y="4800600"/>
            <a:ext cx="6858000" cy="914400"/>
          </a:xfrm>
          <a:prstGeom prst="rect">
            <a:avLst/>
          </a:prstGeom>
          <a:noFill/>
          <a:ln>
            <a:noFill/>
          </a:ln>
        </p:spPr>
        <p:txBody>
          <a:bodyPr lIns="91425" tIns="91425" rIns="91425" bIns="91425" anchor="t" anchorCtr="0"/>
          <a:lstStyle>
            <a:lvl1pPr marL="0" marR="0" indent="0" algn="l" rtl="0">
              <a:spcBef>
                <a:spcPts val="400"/>
              </a:spcBef>
              <a:spcAft>
                <a:spcPts val="600"/>
              </a:spcAft>
              <a:buClr>
                <a:schemeClr val="dk2"/>
              </a:buClr>
              <a:buFont typeface="Arial Black"/>
              <a:buNone/>
              <a:defRPr/>
            </a:lvl1pPr>
            <a:lvl2pPr marL="457200" marR="0" indent="0" algn="ctr" rtl="0">
              <a:spcBef>
                <a:spcPts val="400"/>
              </a:spcBef>
              <a:buClr>
                <a:schemeClr val="dk2"/>
              </a:buClr>
              <a:buFont typeface="Arial"/>
              <a:buNone/>
              <a:defRPr/>
            </a:lvl2pPr>
            <a:lvl3pPr marL="914400" marR="0" indent="0" algn="ctr" rtl="0">
              <a:spcBef>
                <a:spcPts val="360"/>
              </a:spcBef>
              <a:buClr>
                <a:schemeClr val="dk2"/>
              </a:buClr>
              <a:buFont typeface="Arial"/>
              <a:buNone/>
              <a:defRPr/>
            </a:lvl3pPr>
            <a:lvl4pPr marL="1371600" marR="0" indent="0" algn="ctr" rtl="0">
              <a:spcBef>
                <a:spcPts val="360"/>
              </a:spcBef>
              <a:buClr>
                <a:schemeClr val="dk2"/>
              </a:buClr>
              <a:buFont typeface="Arial"/>
              <a:buNone/>
              <a:defRPr/>
            </a:lvl4pPr>
            <a:lvl5pPr marL="1828800" marR="0" indent="0" algn="ctr" rtl="0">
              <a:spcBef>
                <a:spcPts val="360"/>
              </a:spcBef>
              <a:buClr>
                <a:schemeClr val="dk2"/>
              </a:buClr>
              <a:buFont typeface="Arial"/>
              <a:buNone/>
              <a:defRPr/>
            </a:lvl5pPr>
            <a:lvl6pPr marL="2286000" marR="0" indent="0" algn="ctr" rtl="0">
              <a:spcBef>
                <a:spcPts val="320"/>
              </a:spcBef>
              <a:buClr>
                <a:schemeClr val="dk2"/>
              </a:buClr>
              <a:buFont typeface="Arial"/>
              <a:buNone/>
              <a:defRPr/>
            </a:lvl6pPr>
            <a:lvl7pPr marL="2743200" marR="0" indent="0" algn="ctr" rtl="0">
              <a:spcBef>
                <a:spcPts val="320"/>
              </a:spcBef>
              <a:buClr>
                <a:schemeClr val="dk2"/>
              </a:buClr>
              <a:buFont typeface="Arial"/>
              <a:buNone/>
              <a:defRPr/>
            </a:lvl7pPr>
            <a:lvl8pPr marL="3200400" marR="0" indent="0" algn="ctr" rtl="0">
              <a:spcBef>
                <a:spcPts val="320"/>
              </a:spcBef>
              <a:buClr>
                <a:schemeClr val="dk2"/>
              </a:buClr>
              <a:buFont typeface="Arial"/>
              <a:buNone/>
              <a:defRPr/>
            </a:lvl8pPr>
            <a:lvl9pPr marL="3657600" marR="0" indent="0" algn="ctr" rtl="0">
              <a:spcBef>
                <a:spcPts val="320"/>
              </a:spcBef>
              <a:buClr>
                <a:schemeClr val="dk2"/>
              </a:buClr>
              <a:buFont typeface="Arial"/>
              <a:buNone/>
              <a:defRPr/>
            </a:lvl9pPr>
          </a:lstStyle>
          <a:p>
            <a:endParaRPr/>
          </a:p>
        </p:txBody>
      </p:sp>
      <p:sp>
        <p:nvSpPr>
          <p:cNvPr id="19" name="Shape 19"/>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0" name="Shape 20"/>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1" name="Shape 21"/>
          <p:cNvSpPr/>
          <p:nvPr/>
        </p:nvSpPr>
        <p:spPr>
          <a:xfrm>
            <a:off x="9001124" y="4846319"/>
            <a:ext cx="142875" cy="2011680"/>
          </a:xfrm>
          <a:prstGeom prst="rect">
            <a:avLst/>
          </a:prstGeom>
          <a:solidFill>
            <a:schemeClr val="dk2"/>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
        <p:nvSpPr>
          <p:cNvPr id="22" name="Shape 22"/>
          <p:cNvSpPr/>
          <p:nvPr/>
        </p:nvSpPr>
        <p:spPr>
          <a:xfrm>
            <a:off x="9001124" y="0"/>
            <a:ext cx="142875" cy="4846320"/>
          </a:xfrm>
          <a:prstGeom prst="rect">
            <a:avLst/>
          </a:prstGeom>
          <a:solidFill>
            <a:schemeClr val="dk1"/>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
        <p:nvSpPr>
          <p:cNvPr id="23" name="Shape 23"/>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タイトルと 縦書きテキスト">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algn="l" rtl="0">
              <a:spcBef>
                <a:spcPts val="0"/>
              </a:spcBef>
              <a:buClr>
                <a:schemeClr val="dk2"/>
              </a:buClr>
              <a:buFont typeface="Arial Black"/>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body" idx="1"/>
          </p:nvPr>
        </p:nvSpPr>
        <p:spPr>
          <a:xfrm rot="5400000">
            <a:off x="2080418" y="129381"/>
            <a:ext cx="4373563" cy="7619999"/>
          </a:xfrm>
          <a:prstGeom prst="rect">
            <a:avLst/>
          </a:prstGeom>
          <a:noFill/>
          <a:ln>
            <a:noFill/>
          </a:ln>
        </p:spPr>
        <p:txBody>
          <a:bodyPr lIns="91425" tIns="91425" rIns="91425" bIns="91425" anchor="t" anchorCtr="0"/>
          <a:lstStyle>
            <a:lvl1pPr marL="0" indent="0" algn="l" rtl="0">
              <a:spcBef>
                <a:spcPts val="400"/>
              </a:spcBef>
              <a:spcAft>
                <a:spcPts val="600"/>
              </a:spcAft>
              <a:buClr>
                <a:schemeClr val="dk1"/>
              </a:buClr>
              <a:buFont typeface="Arial"/>
              <a:buNone/>
              <a:defRPr/>
            </a:lvl1pPr>
            <a:lvl2pPr marL="457200" indent="-63500" algn="l" rtl="0">
              <a:spcBef>
                <a:spcPts val="400"/>
              </a:spcBef>
              <a:buClr>
                <a:schemeClr val="dk2"/>
              </a:buClr>
              <a:buFont typeface="Arial"/>
              <a:buChar char="•"/>
              <a:defRPr/>
            </a:lvl2pPr>
            <a:lvl3pPr marL="1143000" indent="-114300" algn="l" rtl="0">
              <a:spcBef>
                <a:spcPts val="360"/>
              </a:spcBef>
              <a:buClr>
                <a:schemeClr val="dk2"/>
              </a:buClr>
              <a:buFont typeface="Arial"/>
              <a:buChar char="•"/>
              <a:defRPr/>
            </a:lvl3pPr>
            <a:lvl4pPr marL="1600200" indent="-114300" algn="l" rtl="0">
              <a:spcBef>
                <a:spcPts val="360"/>
              </a:spcBef>
              <a:buClr>
                <a:schemeClr val="dk2"/>
              </a:buClr>
              <a:buFont typeface="Arial"/>
              <a:buChar char="•"/>
              <a:defRPr/>
            </a:lvl4pPr>
            <a:lvl5pPr marL="2057400" indent="-114300" algn="l" rtl="0">
              <a:spcBef>
                <a:spcPts val="360"/>
              </a:spcBef>
              <a:buClr>
                <a:schemeClr val="dk2"/>
              </a:buClr>
              <a:buFont typeface="Arial"/>
              <a:buChar char="•"/>
              <a:defRPr/>
            </a:lvl5pPr>
            <a:lvl6pPr marL="2514600" indent="-127000" algn="l" rtl="0">
              <a:spcBef>
                <a:spcPts val="320"/>
              </a:spcBef>
              <a:buClr>
                <a:schemeClr val="dk2"/>
              </a:buClr>
              <a:buFont typeface="Arial"/>
              <a:buChar char="•"/>
              <a:defRPr/>
            </a:lvl6pPr>
            <a:lvl7pPr marL="2971800" indent="-127000" algn="l" rtl="0">
              <a:spcBef>
                <a:spcPts val="320"/>
              </a:spcBef>
              <a:buClr>
                <a:schemeClr val="dk2"/>
              </a:buClr>
              <a:buFont typeface="Arial"/>
              <a:buChar char="•"/>
              <a:defRPr/>
            </a:lvl7pPr>
            <a:lvl8pPr marL="3429000" indent="-127000" algn="l" rtl="0">
              <a:spcBef>
                <a:spcPts val="320"/>
              </a:spcBef>
              <a:buClr>
                <a:schemeClr val="dk2"/>
              </a:buClr>
              <a:buFont typeface="Arial"/>
              <a:buChar char="•"/>
              <a:defRPr/>
            </a:lvl8pPr>
            <a:lvl9pPr marL="3886200" indent="-127000" algn="l" rtl="0">
              <a:spcBef>
                <a:spcPts val="320"/>
              </a:spcBef>
              <a:buClr>
                <a:schemeClr val="dk2"/>
              </a:buClr>
              <a:buFont typeface="Arial"/>
              <a:buChar char="•"/>
              <a:defRPr/>
            </a:lvl9pPr>
          </a:lstStyle>
          <a:p>
            <a:endParaRPr/>
          </a:p>
        </p:txBody>
      </p:sp>
      <p:sp>
        <p:nvSpPr>
          <p:cNvPr id="80" name="Shape 80"/>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縦書きタイトルと 縦書きテキスト">
    <p:spTree>
      <p:nvGrpSpPr>
        <p:cNvPr id="1" name="Shape 83"/>
        <p:cNvGrpSpPr/>
        <p:nvPr/>
      </p:nvGrpSpPr>
      <p:grpSpPr>
        <a:xfrm>
          <a:off x="0" y="0"/>
          <a:ext cx="0" cy="0"/>
          <a:chOff x="0" y="0"/>
          <a:chExt cx="0" cy="0"/>
        </a:xfrm>
      </p:grpSpPr>
      <p:sp>
        <p:nvSpPr>
          <p:cNvPr id="84" name="Shape 84"/>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b" anchorCtr="0"/>
          <a:lstStyle>
            <a:lvl1pPr algn="l" rtl="0">
              <a:spcBef>
                <a:spcPts val="0"/>
              </a:spcBef>
              <a:buClr>
                <a:schemeClr val="dk2"/>
              </a:buClr>
              <a:buFont typeface="Arial Black"/>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5" name="Shape 85"/>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0" indent="0" algn="l" rtl="0">
              <a:spcBef>
                <a:spcPts val="400"/>
              </a:spcBef>
              <a:spcAft>
                <a:spcPts val="600"/>
              </a:spcAft>
              <a:buClr>
                <a:schemeClr val="dk1"/>
              </a:buClr>
              <a:buFont typeface="Arial"/>
              <a:buNone/>
              <a:defRPr/>
            </a:lvl1pPr>
            <a:lvl2pPr marL="457200" indent="-63500" algn="l" rtl="0">
              <a:spcBef>
                <a:spcPts val="400"/>
              </a:spcBef>
              <a:buClr>
                <a:schemeClr val="dk2"/>
              </a:buClr>
              <a:buFont typeface="Arial"/>
              <a:buChar char="•"/>
              <a:defRPr/>
            </a:lvl2pPr>
            <a:lvl3pPr marL="1143000" indent="-114300" algn="l" rtl="0">
              <a:spcBef>
                <a:spcPts val="360"/>
              </a:spcBef>
              <a:buClr>
                <a:schemeClr val="dk2"/>
              </a:buClr>
              <a:buFont typeface="Arial"/>
              <a:buChar char="•"/>
              <a:defRPr/>
            </a:lvl3pPr>
            <a:lvl4pPr marL="1600200" indent="-114300" algn="l" rtl="0">
              <a:spcBef>
                <a:spcPts val="360"/>
              </a:spcBef>
              <a:buClr>
                <a:schemeClr val="dk2"/>
              </a:buClr>
              <a:buFont typeface="Arial"/>
              <a:buChar char="•"/>
              <a:defRPr/>
            </a:lvl4pPr>
            <a:lvl5pPr marL="2057400" indent="-114300" algn="l" rtl="0">
              <a:spcBef>
                <a:spcPts val="360"/>
              </a:spcBef>
              <a:buClr>
                <a:schemeClr val="dk2"/>
              </a:buClr>
              <a:buFont typeface="Arial"/>
              <a:buChar char="•"/>
              <a:defRPr/>
            </a:lvl5pPr>
            <a:lvl6pPr marL="2514600" indent="-127000" algn="l" rtl="0">
              <a:spcBef>
                <a:spcPts val="320"/>
              </a:spcBef>
              <a:buClr>
                <a:schemeClr val="dk2"/>
              </a:buClr>
              <a:buFont typeface="Arial"/>
              <a:buChar char="•"/>
              <a:defRPr/>
            </a:lvl6pPr>
            <a:lvl7pPr marL="2971800" indent="-127000" algn="l" rtl="0">
              <a:spcBef>
                <a:spcPts val="320"/>
              </a:spcBef>
              <a:buClr>
                <a:schemeClr val="dk2"/>
              </a:buClr>
              <a:buFont typeface="Arial"/>
              <a:buChar char="•"/>
              <a:defRPr/>
            </a:lvl7pPr>
            <a:lvl8pPr marL="3429000" indent="-127000" algn="l" rtl="0">
              <a:spcBef>
                <a:spcPts val="320"/>
              </a:spcBef>
              <a:buClr>
                <a:schemeClr val="dk2"/>
              </a:buClr>
              <a:buFont typeface="Arial"/>
              <a:buChar char="•"/>
              <a:defRPr/>
            </a:lvl8pPr>
            <a:lvl9pPr marL="3886200" indent="-127000" algn="l" rtl="0">
              <a:spcBef>
                <a:spcPts val="320"/>
              </a:spcBef>
              <a:buClr>
                <a:schemeClr val="dk2"/>
              </a:buClr>
              <a:buFont typeface="Arial"/>
              <a:buChar char="•"/>
              <a:defRPr/>
            </a:lvl9pPr>
          </a:lstStyle>
          <a:p>
            <a:endParaRPr/>
          </a:p>
        </p:txBody>
      </p:sp>
      <p:sp>
        <p:nvSpPr>
          <p:cNvPr id="86" name="Shape 86"/>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7" name="Shape 87"/>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8" name="Shape 88"/>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algn="l" rtl="0">
              <a:spcBef>
                <a:spcPts val="0"/>
              </a:spcBef>
              <a:buClr>
                <a:schemeClr val="dk2"/>
              </a:buClr>
              <a:buFont typeface="Arial Black"/>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 name="Shape 26"/>
          <p:cNvSpPr txBox="1">
            <a:spLocks noGrp="1"/>
          </p:cNvSpPr>
          <p:nvPr>
            <p:ph type="body" idx="1"/>
          </p:nvPr>
        </p:nvSpPr>
        <p:spPr>
          <a:xfrm>
            <a:off x="457200" y="1752600"/>
            <a:ext cx="7619999" cy="4373563"/>
          </a:xfrm>
          <a:prstGeom prst="rect">
            <a:avLst/>
          </a:prstGeom>
          <a:noFill/>
          <a:ln>
            <a:noFill/>
          </a:ln>
        </p:spPr>
        <p:txBody>
          <a:bodyPr lIns="91425" tIns="91425" rIns="91425" bIns="91425" anchor="t" anchorCtr="0"/>
          <a:lstStyle>
            <a:lvl1pPr marL="0" indent="0" algn="l" rtl="0">
              <a:spcBef>
                <a:spcPts val="400"/>
              </a:spcBef>
              <a:spcAft>
                <a:spcPts val="600"/>
              </a:spcAft>
              <a:buClr>
                <a:schemeClr val="dk1"/>
              </a:buClr>
              <a:buFont typeface="Arial"/>
              <a:buNone/>
              <a:defRPr/>
            </a:lvl1pPr>
            <a:lvl2pPr marL="457200" indent="-63500" algn="l" rtl="0">
              <a:spcBef>
                <a:spcPts val="400"/>
              </a:spcBef>
              <a:buClr>
                <a:schemeClr val="dk2"/>
              </a:buClr>
              <a:buFont typeface="Arial"/>
              <a:buChar char="•"/>
              <a:defRPr/>
            </a:lvl2pPr>
            <a:lvl3pPr marL="1143000" indent="-114300" algn="l" rtl="0">
              <a:spcBef>
                <a:spcPts val="360"/>
              </a:spcBef>
              <a:buClr>
                <a:schemeClr val="dk2"/>
              </a:buClr>
              <a:buFont typeface="Arial"/>
              <a:buChar char="•"/>
              <a:defRPr/>
            </a:lvl3pPr>
            <a:lvl4pPr marL="1600200" indent="-114300" algn="l" rtl="0">
              <a:spcBef>
                <a:spcPts val="360"/>
              </a:spcBef>
              <a:buClr>
                <a:schemeClr val="dk2"/>
              </a:buClr>
              <a:buFont typeface="Arial"/>
              <a:buChar char="•"/>
              <a:defRPr/>
            </a:lvl4pPr>
            <a:lvl5pPr marL="2057400" indent="-114300" algn="l" rtl="0">
              <a:spcBef>
                <a:spcPts val="360"/>
              </a:spcBef>
              <a:buClr>
                <a:schemeClr val="dk2"/>
              </a:buClr>
              <a:buFont typeface="Arial"/>
              <a:buChar char="•"/>
              <a:defRPr/>
            </a:lvl5pPr>
            <a:lvl6pPr marL="2514600" indent="-127000" algn="l" rtl="0">
              <a:spcBef>
                <a:spcPts val="320"/>
              </a:spcBef>
              <a:buClr>
                <a:schemeClr val="dk2"/>
              </a:buClr>
              <a:buFont typeface="Arial"/>
              <a:buChar char="•"/>
              <a:defRPr/>
            </a:lvl6pPr>
            <a:lvl7pPr marL="2971800" indent="-127000" algn="l" rtl="0">
              <a:spcBef>
                <a:spcPts val="320"/>
              </a:spcBef>
              <a:buClr>
                <a:schemeClr val="dk2"/>
              </a:buClr>
              <a:buFont typeface="Arial"/>
              <a:buChar char="•"/>
              <a:defRPr/>
            </a:lvl7pPr>
            <a:lvl8pPr marL="3429000" indent="-127000" algn="l" rtl="0">
              <a:spcBef>
                <a:spcPts val="320"/>
              </a:spcBef>
              <a:buClr>
                <a:schemeClr val="dk2"/>
              </a:buClr>
              <a:buFont typeface="Arial"/>
              <a:buChar char="•"/>
              <a:defRPr/>
            </a:lvl8pPr>
            <a:lvl9pPr marL="3886200" indent="-127000" algn="l" rtl="0">
              <a:spcBef>
                <a:spcPts val="320"/>
              </a:spcBef>
              <a:buClr>
                <a:schemeClr val="dk2"/>
              </a:buClr>
              <a:buFont typeface="Arial"/>
              <a:buChar char="•"/>
              <a:defRPr/>
            </a:lvl9pPr>
          </a:lstStyle>
          <a:p>
            <a:endParaRPr/>
          </a:p>
        </p:txBody>
      </p:sp>
      <p:sp>
        <p:nvSpPr>
          <p:cNvPr id="27" name="Shape 27"/>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8" name="Shape 28"/>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9" name="Shape 29"/>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1447800"/>
            <a:ext cx="7772400" cy="4321174"/>
          </a:xfrm>
          <a:prstGeom prst="rect">
            <a:avLst/>
          </a:prstGeom>
          <a:noFill/>
          <a:ln>
            <a:noFill/>
          </a:ln>
        </p:spPr>
        <p:txBody>
          <a:bodyPr lIns="91425" tIns="91425" rIns="91425" bIns="91425" anchor="ctr" anchorCtr="0"/>
          <a:lstStyle>
            <a:lvl1pPr algn="l" rtl="0">
              <a:lnSpc>
                <a:spcPct val="100000"/>
              </a:lnSpc>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body" idx="1"/>
          </p:nvPr>
        </p:nvSpPr>
        <p:spPr>
          <a:xfrm>
            <a:off x="457200" y="228601"/>
            <a:ext cx="7772400" cy="1066799"/>
          </a:xfrm>
          <a:prstGeom prst="rect">
            <a:avLst/>
          </a:prstGeom>
          <a:noFill/>
          <a:ln>
            <a:noFill/>
          </a:ln>
        </p:spPr>
        <p:txBody>
          <a:bodyPr lIns="91425" tIns="91425" rIns="91425" bIns="91425" anchor="b" anchorCtr="0"/>
          <a:lstStyle>
            <a:lvl1pPr marL="0" indent="0" rtl="0">
              <a:spcBef>
                <a:spcPts val="0"/>
              </a:spcBef>
              <a:buClr>
                <a:schemeClr val="dk2"/>
              </a:buClr>
              <a:buFont typeface="Arial Black"/>
              <a:buNone/>
              <a:defRPr/>
            </a:lvl1pPr>
            <a:lvl2pPr marL="457200" indent="0" rtl="0">
              <a:spcBef>
                <a:spcPts val="0"/>
              </a:spcBef>
              <a:buClr>
                <a:srgbClr val="888888"/>
              </a:buClr>
              <a:buFont typeface="Arial"/>
              <a:buNone/>
              <a:defRPr/>
            </a:lvl2pPr>
            <a:lvl3pPr marL="914400" indent="0" rtl="0">
              <a:spcBef>
                <a:spcPts val="0"/>
              </a:spcBef>
              <a:buClr>
                <a:srgbClr val="888888"/>
              </a:buClr>
              <a:buFont typeface="Arial"/>
              <a:buNone/>
              <a:defRPr/>
            </a:lvl3pPr>
            <a:lvl4pPr marL="1371600" indent="0" rtl="0">
              <a:spcBef>
                <a:spcPts val="0"/>
              </a:spcBef>
              <a:buClr>
                <a:srgbClr val="888888"/>
              </a:buClr>
              <a:buFont typeface="Arial"/>
              <a:buNone/>
              <a:defRPr/>
            </a:lvl4pPr>
            <a:lvl5pPr marL="1828800" indent="0" rtl="0">
              <a:spcBef>
                <a:spcPts val="0"/>
              </a:spcBef>
              <a:buClr>
                <a:srgbClr val="888888"/>
              </a:buClr>
              <a:buFont typeface="Arial"/>
              <a:buNone/>
              <a:defRPr/>
            </a:lvl5pPr>
            <a:lvl6pPr marL="2286000" indent="0" rtl="0">
              <a:spcBef>
                <a:spcPts val="0"/>
              </a:spcBef>
              <a:buClr>
                <a:srgbClr val="888888"/>
              </a:buClr>
              <a:buFont typeface="Arial"/>
              <a:buNone/>
              <a:defRPr/>
            </a:lvl6pPr>
            <a:lvl7pPr marL="2743200" indent="0" rtl="0">
              <a:spcBef>
                <a:spcPts val="0"/>
              </a:spcBef>
              <a:buClr>
                <a:srgbClr val="888888"/>
              </a:buClr>
              <a:buFont typeface="Arial"/>
              <a:buNone/>
              <a:defRPr/>
            </a:lvl7pPr>
            <a:lvl8pPr marL="3200400" indent="0" rtl="0">
              <a:spcBef>
                <a:spcPts val="0"/>
              </a:spcBef>
              <a:buClr>
                <a:srgbClr val="888888"/>
              </a:buClr>
              <a:buFont typeface="Arial"/>
              <a:buNone/>
              <a:defRPr/>
            </a:lvl8pPr>
            <a:lvl9pPr marL="3657600" indent="0" rtl="0">
              <a:spcBef>
                <a:spcPts val="0"/>
              </a:spcBef>
              <a:buClr>
                <a:srgbClr val="888888"/>
              </a:buClr>
              <a:buFont typeface="Arial"/>
              <a:buNone/>
              <a:defRPr/>
            </a:lvl9pPr>
          </a:lstStyle>
          <a:p>
            <a:endParaRPr/>
          </a:p>
        </p:txBody>
      </p:sp>
      <p:sp>
        <p:nvSpPr>
          <p:cNvPr id="33" name="Shape 33"/>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5" name="Shape 35"/>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algn="l" rtl="0">
              <a:spcBef>
                <a:spcPts val="0"/>
              </a:spcBef>
              <a:buClr>
                <a:schemeClr val="dk2"/>
              </a:buClr>
              <a:buFont typeface="Arial Black"/>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8" name="Shape 38"/>
          <p:cNvSpPr txBox="1">
            <a:spLocks noGrp="1"/>
          </p:cNvSpPr>
          <p:nvPr>
            <p:ph type="body" idx="1"/>
          </p:nvPr>
        </p:nvSpPr>
        <p:spPr>
          <a:xfrm>
            <a:off x="1630679" y="1574800"/>
            <a:ext cx="3291840"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2"/>
          </p:nvPr>
        </p:nvSpPr>
        <p:spPr>
          <a:xfrm>
            <a:off x="5090160" y="1574800"/>
            <a:ext cx="3291840"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0" name="Shape 40"/>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1" name="Shape 41"/>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比較">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txBox="1">
            <a:spLocks noGrp="1"/>
          </p:cNvSpPr>
          <p:nvPr>
            <p:ph type="body" idx="1"/>
          </p:nvPr>
        </p:nvSpPr>
        <p:spPr>
          <a:xfrm>
            <a:off x="1627632" y="1572767"/>
            <a:ext cx="3291840" cy="639762"/>
          </a:xfrm>
          <a:prstGeom prst="rect">
            <a:avLst/>
          </a:prstGeom>
          <a:noFill/>
          <a:ln>
            <a:noFill/>
          </a:ln>
        </p:spPr>
        <p:txBody>
          <a:bodyPr lIns="91425" tIns="91425" rIns="91425" bIns="91425" anchor="b" anchorCtr="0"/>
          <a:lstStyle>
            <a:lvl1pPr marL="0" indent="0" rtl="0">
              <a:spcBef>
                <a:spcPts val="0"/>
              </a:spcBef>
              <a:buClr>
                <a:schemeClr val="dk1"/>
              </a:buClr>
              <a:buFont typeface="Arial Black"/>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6" name="Shape 46"/>
          <p:cNvSpPr txBox="1">
            <a:spLocks noGrp="1"/>
          </p:cNvSpPr>
          <p:nvPr>
            <p:ph type="body" idx="2"/>
          </p:nvPr>
        </p:nvSpPr>
        <p:spPr>
          <a:xfrm>
            <a:off x="1627632" y="2259366"/>
            <a:ext cx="3291840" cy="384047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7" name="Shape 47"/>
          <p:cNvSpPr txBox="1">
            <a:spLocks noGrp="1"/>
          </p:cNvSpPr>
          <p:nvPr>
            <p:ph type="body" idx="3"/>
          </p:nvPr>
        </p:nvSpPr>
        <p:spPr>
          <a:xfrm>
            <a:off x="5093207" y="1572767"/>
            <a:ext cx="3291840" cy="639762"/>
          </a:xfrm>
          <a:prstGeom prst="rect">
            <a:avLst/>
          </a:prstGeom>
          <a:noFill/>
          <a:ln>
            <a:noFill/>
          </a:ln>
        </p:spPr>
        <p:txBody>
          <a:bodyPr lIns="91425" tIns="91425" rIns="91425" bIns="91425" anchor="b" anchorCtr="0"/>
          <a:lstStyle>
            <a:lvl1pPr marL="0" indent="0" rtl="0">
              <a:spcBef>
                <a:spcPts val="0"/>
              </a:spcBef>
              <a:buClr>
                <a:schemeClr val="dk1"/>
              </a:buClr>
              <a:buFont typeface="Arial Black"/>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8" name="Shape 48"/>
          <p:cNvSpPr txBox="1">
            <a:spLocks noGrp="1"/>
          </p:cNvSpPr>
          <p:nvPr>
            <p:ph type="body" idx="4"/>
          </p:nvPr>
        </p:nvSpPr>
        <p:spPr>
          <a:xfrm>
            <a:off x="5093207" y="2259366"/>
            <a:ext cx="3291840" cy="384047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9" name="Shape 49"/>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0" name="Shape 50"/>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1" name="Shape 51"/>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algn="l" rtl="0">
              <a:spcBef>
                <a:spcPts val="0"/>
              </a:spcBef>
              <a:buClr>
                <a:schemeClr val="dk2"/>
              </a:buClr>
              <a:buFont typeface="Arial Black"/>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4" name="Shape 54"/>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5" name="Shape 55"/>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6" name="Shape 56"/>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白紙">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0" name="Shape 60"/>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タイトル付きの コンテンツ">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3575050" y="1600200"/>
            <a:ext cx="5111750" cy="448056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3" name="Shape 63"/>
          <p:cNvSpPr txBox="1">
            <a:spLocks noGrp="1"/>
          </p:cNvSpPr>
          <p:nvPr>
            <p:ph type="body" idx="2"/>
          </p:nvPr>
        </p:nvSpPr>
        <p:spPr>
          <a:xfrm>
            <a:off x="457200" y="1600200"/>
            <a:ext cx="3008313" cy="4480560"/>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4" name="Shape 64"/>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6" name="Shape 66"/>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7" name="Shape 67"/>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algn="l" rtl="0">
              <a:spcBef>
                <a:spcPts val="0"/>
              </a:spcBef>
              <a:buClr>
                <a:schemeClr val="dk2"/>
              </a:buClr>
              <a:buFont typeface="Arial Black"/>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タイトル付きの図">
    <p:spTree>
      <p:nvGrpSpPr>
        <p:cNvPr id="1" name="Shape 68"/>
        <p:cNvGrpSpPr/>
        <p:nvPr/>
      </p:nvGrpSpPr>
      <p:grpSpPr>
        <a:xfrm>
          <a:off x="0" y="0"/>
          <a:ext cx="0" cy="0"/>
          <a:chOff x="0" y="0"/>
          <a:chExt cx="0" cy="0"/>
        </a:xfrm>
      </p:grpSpPr>
      <p:sp>
        <p:nvSpPr>
          <p:cNvPr id="69" name="Shape 69"/>
          <p:cNvSpPr/>
          <p:nvPr/>
        </p:nvSpPr>
        <p:spPr>
          <a:xfrm>
            <a:off x="9001124" y="4846319"/>
            <a:ext cx="142875" cy="2011680"/>
          </a:xfrm>
          <a:prstGeom prst="rect">
            <a:avLst/>
          </a:prstGeom>
          <a:solidFill>
            <a:schemeClr val="dk2"/>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
        <p:nvSpPr>
          <p:cNvPr id="70" name="Shape 70"/>
          <p:cNvSpPr>
            <a:spLocks noGrp="1"/>
          </p:cNvSpPr>
          <p:nvPr>
            <p:ph type="pic" idx="2"/>
          </p:nvPr>
        </p:nvSpPr>
        <p:spPr>
          <a:xfrm>
            <a:off x="0" y="0"/>
            <a:ext cx="9000876" cy="4846320"/>
          </a:xfrm>
          <a:prstGeom prst="rect">
            <a:avLst/>
          </a:prstGeom>
          <a:solidFill>
            <a:srgbClr val="BFBFBF"/>
          </a:solidFill>
          <a:ln>
            <a:noFill/>
          </a:ln>
        </p:spPr>
      </p:sp>
      <p:sp>
        <p:nvSpPr>
          <p:cNvPr id="71" name="Shape 71"/>
          <p:cNvSpPr txBox="1">
            <a:spLocks noGrp="1"/>
          </p:cNvSpPr>
          <p:nvPr>
            <p:ph type="body" idx="1"/>
          </p:nvPr>
        </p:nvSpPr>
        <p:spPr>
          <a:xfrm>
            <a:off x="457200" y="5715000"/>
            <a:ext cx="8153399" cy="457200"/>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72" name="Shape 72"/>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4" name="Shape 74"/>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5" name="Shape 75"/>
          <p:cNvSpPr txBox="1">
            <a:spLocks noGrp="1"/>
          </p:cNvSpPr>
          <p:nvPr>
            <p:ph type="title"/>
          </p:nvPr>
        </p:nvSpPr>
        <p:spPr>
          <a:xfrm>
            <a:off x="457200" y="4953000"/>
            <a:ext cx="8153399" cy="762000"/>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6" name="Shape 76"/>
          <p:cNvSpPr/>
          <p:nvPr/>
        </p:nvSpPr>
        <p:spPr>
          <a:xfrm>
            <a:off x="9001124" y="0"/>
            <a:ext cx="142875" cy="4846320"/>
          </a:xfrm>
          <a:prstGeom prst="rect">
            <a:avLst/>
          </a:prstGeom>
          <a:solidFill>
            <a:schemeClr val="dk1"/>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152718"/>
            <a:ext cx="5791200" cy="1371599"/>
          </a:xfrm>
          <a:prstGeom prst="rect">
            <a:avLst/>
          </a:prstGeom>
          <a:noFill/>
          <a:ln>
            <a:noFill/>
          </a:ln>
        </p:spPr>
        <p:txBody>
          <a:bodyPr lIns="91425" tIns="91425" rIns="91425" bIns="91425" anchor="b" anchorCtr="0"/>
          <a:lstStyle>
            <a:lvl1pPr marL="0" marR="0" indent="0" algn="l" rtl="0">
              <a:spcBef>
                <a:spcPts val="0"/>
              </a:spcBef>
              <a:buClr>
                <a:schemeClr val="dk2"/>
              </a:buClr>
              <a:buFont typeface="Arial Black"/>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457200" y="1752600"/>
            <a:ext cx="7619999" cy="4373563"/>
          </a:xfrm>
          <a:prstGeom prst="rect">
            <a:avLst/>
          </a:prstGeom>
          <a:noFill/>
          <a:ln>
            <a:noFill/>
          </a:ln>
        </p:spPr>
        <p:txBody>
          <a:bodyPr lIns="91425" tIns="91425" rIns="91425" bIns="91425" anchor="t" anchorCtr="0"/>
          <a:lstStyle>
            <a:lvl1pPr marL="0" marR="0" indent="0" algn="l" rtl="0">
              <a:spcBef>
                <a:spcPts val="400"/>
              </a:spcBef>
              <a:spcAft>
                <a:spcPts val="600"/>
              </a:spcAft>
              <a:buClr>
                <a:schemeClr val="dk1"/>
              </a:buClr>
              <a:buFont typeface="Arial"/>
              <a:buNone/>
              <a:defRPr/>
            </a:lvl1pPr>
            <a:lvl2pPr marL="457200" marR="0" indent="-63500" algn="l" rtl="0">
              <a:spcBef>
                <a:spcPts val="400"/>
              </a:spcBef>
              <a:buClr>
                <a:schemeClr val="dk2"/>
              </a:buClr>
              <a:buFont typeface="Arial"/>
              <a:buChar char="•"/>
              <a:defRPr/>
            </a:lvl2pPr>
            <a:lvl3pPr marL="1143000" marR="0" indent="-114300" algn="l" rtl="0">
              <a:spcBef>
                <a:spcPts val="360"/>
              </a:spcBef>
              <a:buClr>
                <a:schemeClr val="dk2"/>
              </a:buClr>
              <a:buFont typeface="Arial"/>
              <a:buChar char="•"/>
              <a:defRPr/>
            </a:lvl3pPr>
            <a:lvl4pPr marL="1600200" marR="0" indent="-114300" algn="l" rtl="0">
              <a:spcBef>
                <a:spcPts val="360"/>
              </a:spcBef>
              <a:buClr>
                <a:schemeClr val="dk2"/>
              </a:buClr>
              <a:buFont typeface="Arial"/>
              <a:buChar char="•"/>
              <a:defRPr/>
            </a:lvl4pPr>
            <a:lvl5pPr marL="2057400" marR="0" indent="-114300" algn="l" rtl="0">
              <a:spcBef>
                <a:spcPts val="360"/>
              </a:spcBef>
              <a:buClr>
                <a:schemeClr val="dk2"/>
              </a:buClr>
              <a:buFont typeface="Arial"/>
              <a:buChar char="•"/>
              <a:defRPr/>
            </a:lvl5pPr>
            <a:lvl6pPr marL="2514600" marR="0" indent="-127000" algn="l" rtl="0">
              <a:spcBef>
                <a:spcPts val="320"/>
              </a:spcBef>
              <a:buClr>
                <a:schemeClr val="dk2"/>
              </a:buClr>
              <a:buFont typeface="Arial"/>
              <a:buChar char="•"/>
              <a:defRPr/>
            </a:lvl6pPr>
            <a:lvl7pPr marL="2971800" marR="0" indent="-127000" algn="l" rtl="0">
              <a:spcBef>
                <a:spcPts val="320"/>
              </a:spcBef>
              <a:buClr>
                <a:schemeClr val="dk2"/>
              </a:buClr>
              <a:buFont typeface="Arial"/>
              <a:buChar char="•"/>
              <a:defRPr/>
            </a:lvl7pPr>
            <a:lvl8pPr marL="3429000" marR="0" indent="-127000" algn="l" rtl="0">
              <a:spcBef>
                <a:spcPts val="320"/>
              </a:spcBef>
              <a:buClr>
                <a:schemeClr val="dk2"/>
              </a:buClr>
              <a:buFont typeface="Arial"/>
              <a:buChar char="•"/>
              <a:defRPr/>
            </a:lvl8pPr>
            <a:lvl9pPr marL="3886200" marR="0" indent="-127000" algn="l" rtl="0">
              <a:spcBef>
                <a:spcPts val="320"/>
              </a:spcBef>
              <a:buClr>
                <a:schemeClr val="dk2"/>
              </a:buClr>
              <a:buFont typeface="Arial"/>
              <a:buChar char="•"/>
              <a:defRPr/>
            </a:lvl9pPr>
          </a:lstStyle>
          <a:p>
            <a:endParaRPr/>
          </a:p>
        </p:txBody>
      </p:sp>
      <p:sp>
        <p:nvSpPr>
          <p:cNvPr id="11" name="Shape 11"/>
          <p:cNvSpPr txBox="1">
            <a:spLocks noGrp="1"/>
          </p:cNvSpPr>
          <p:nvPr>
            <p:ph type="dt" idx="10"/>
          </p:nvPr>
        </p:nvSpPr>
        <p:spPr>
          <a:xfrm>
            <a:off x="457200" y="6172201"/>
            <a:ext cx="3429000" cy="304799"/>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2" name="Shape 12"/>
          <p:cNvSpPr txBox="1">
            <a:spLocks noGrp="1"/>
          </p:cNvSpPr>
          <p:nvPr>
            <p:ph type="ftr" idx="11"/>
          </p:nvPr>
        </p:nvSpPr>
        <p:spPr>
          <a:xfrm>
            <a:off x="457200" y="6492875"/>
            <a:ext cx="3429000" cy="283844"/>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3" name="Shape 13"/>
          <p:cNvSpPr txBox="1">
            <a:spLocks noGrp="1"/>
          </p:cNvSpPr>
          <p:nvPr>
            <p:ph type="sldNum" idx="12"/>
          </p:nvPr>
        </p:nvSpPr>
        <p:spPr>
          <a:xfrm rot="-5400000">
            <a:off x="8227377" y="5885497"/>
            <a:ext cx="1315720" cy="365125"/>
          </a:xfrm>
          <a:prstGeom prst="rect">
            <a:avLst/>
          </a:prstGeom>
          <a:noFill/>
          <a:ln>
            <a:noFill/>
          </a:ln>
        </p:spPr>
        <p:txBody>
          <a:bodyPr lIns="91425" tIns="91425" rIns="91425" bIns="91425" anchor="ctr"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p:nvPr/>
        </p:nvSpPr>
        <p:spPr>
          <a:xfrm>
            <a:off x="9001124" y="0"/>
            <a:ext cx="142875" cy="1371599"/>
          </a:xfrm>
          <a:prstGeom prst="rect">
            <a:avLst/>
          </a:prstGeom>
          <a:solidFill>
            <a:schemeClr val="dk2"/>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
        <p:nvSpPr>
          <p:cNvPr id="15" name="Shape 15"/>
          <p:cNvSpPr/>
          <p:nvPr/>
        </p:nvSpPr>
        <p:spPr>
          <a:xfrm>
            <a:off x="9001124" y="1371600"/>
            <a:ext cx="142875" cy="5486399"/>
          </a:xfrm>
          <a:prstGeom prst="rect">
            <a:avLst/>
          </a:prstGeom>
          <a:solidFill>
            <a:schemeClr val="dk1"/>
          </a:solidFill>
          <a:ln>
            <a:noFill/>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avemlak.jp/"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1.png"/><Relationship Id="rId4" Type="http://schemas.openxmlformats.org/officeDocument/2006/relationships/hyperlink" Target="http://www.youtube.com/watch?v=Nx7_7X-zBiI"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1.png"/><Relationship Id="rId4" Type="http://schemas.openxmlformats.org/officeDocument/2006/relationships/hyperlink" Target="http://www.flickr.com/photos/univtsukuba_lib/5615895974/in/photostrea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1.pn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1.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ctrTitle"/>
          </p:nvPr>
        </p:nvSpPr>
        <p:spPr>
          <a:xfrm>
            <a:off x="0" y="2204864"/>
            <a:ext cx="8940799" cy="3354107"/>
          </a:xfrm>
          <a:prstGeom prst="rect">
            <a:avLst/>
          </a:prstGeom>
          <a:noFill/>
          <a:ln>
            <a:noFill/>
          </a:ln>
        </p:spPr>
        <p:txBody>
          <a:bodyPr lIns="92075" tIns="46025" rIns="92075" bIns="46025" anchor="ctr" anchorCtr="0">
            <a:noAutofit/>
          </a:bodyPr>
          <a:lstStyle/>
          <a:p>
            <a:pPr marL="0" marR="0" lvl="0" indent="0" algn="ctr" rtl="0">
              <a:lnSpc>
                <a:spcPct val="100000"/>
              </a:lnSpc>
              <a:spcBef>
                <a:spcPts val="0"/>
              </a:spcBef>
              <a:buClr>
                <a:schemeClr val="dk1"/>
              </a:buClr>
              <a:buSzPct val="25000"/>
              <a:buFont typeface="Arial Black"/>
              <a:buNone/>
            </a:pPr>
            <a:r>
              <a:rPr lang="ja-JP" sz="4400" b="0" i="0" u="none" strike="noStrike" cap="none" baseline="0" dirty="0">
                <a:solidFill>
                  <a:schemeClr val="dk1"/>
                </a:solidFill>
                <a:latin typeface="+mj-ea"/>
                <a:ea typeface="+mj-ea"/>
                <a:cs typeface="Arial Black"/>
                <a:sym typeface="Arial Black"/>
              </a:rPr>
              <a:t>大震災発生時を想定した</a:t>
            </a:r>
            <a:br>
              <a:rPr lang="ja-JP" sz="4400" b="0" i="0" u="none" strike="noStrike" cap="none" baseline="0" dirty="0">
                <a:solidFill>
                  <a:schemeClr val="dk1"/>
                </a:solidFill>
                <a:latin typeface="+mj-ea"/>
                <a:ea typeface="+mj-ea"/>
                <a:cs typeface="Arial Black"/>
                <a:sym typeface="Arial Black"/>
              </a:rPr>
            </a:br>
            <a:r>
              <a:rPr lang="ja-JP" sz="4400" b="0" i="0" u="none" strike="noStrike" cap="none" baseline="0" dirty="0">
                <a:solidFill>
                  <a:schemeClr val="dk1"/>
                </a:solidFill>
                <a:latin typeface="+mj-ea"/>
                <a:ea typeface="+mj-ea"/>
                <a:cs typeface="Arial Black"/>
                <a:sym typeface="Arial Black"/>
              </a:rPr>
              <a:t>図書館シミュレーションプログラム</a:t>
            </a:r>
            <a:br>
              <a:rPr lang="ja-JP" sz="4400" b="0" i="0" u="none" strike="noStrike" cap="none" baseline="0" dirty="0">
                <a:solidFill>
                  <a:schemeClr val="dk1"/>
                </a:solidFill>
                <a:latin typeface="+mj-ea"/>
                <a:ea typeface="+mj-ea"/>
                <a:cs typeface="Arial Black"/>
                <a:sym typeface="Arial Black"/>
              </a:rPr>
            </a:br>
            <a:r>
              <a:rPr lang="ja-JP" sz="4400" b="0" i="0" u="none" strike="noStrike" cap="none" baseline="0" dirty="0">
                <a:solidFill>
                  <a:schemeClr val="dk1"/>
                </a:solidFill>
                <a:latin typeface="+mj-ea"/>
                <a:ea typeface="+mj-ea"/>
                <a:cs typeface="Arial Black"/>
                <a:sym typeface="Arial Black"/>
              </a:rPr>
              <a:t>（</a:t>
            </a:r>
            <a:r>
              <a:rPr lang="ja-JP" sz="4400" dirty="0">
                <a:solidFill>
                  <a:schemeClr val="dk1"/>
                </a:solidFill>
                <a:latin typeface="+mj-ea"/>
                <a:ea typeface="+mj-ea"/>
                <a:cs typeface="Arial Black"/>
                <a:sym typeface="Arial Black"/>
              </a:rPr>
              <a:t>一橋大学附属図書館</a:t>
            </a:r>
            <a:r>
              <a:rPr lang="ja-JP" sz="4400" b="0" i="0" u="none" strike="noStrike" cap="none" baseline="0" dirty="0">
                <a:solidFill>
                  <a:schemeClr val="dk1"/>
                </a:solidFill>
                <a:latin typeface="+mj-ea"/>
                <a:ea typeface="+mj-ea"/>
                <a:cs typeface="Arial Black"/>
                <a:sym typeface="Arial Black"/>
              </a:rPr>
              <a:t>版</a:t>
            </a:r>
            <a:r>
              <a:rPr lang="ja-JP" sz="4400" b="0" i="0" u="none" strike="noStrike" cap="none" baseline="0" dirty="0" smtClean="0">
                <a:solidFill>
                  <a:schemeClr val="dk1"/>
                </a:solidFill>
                <a:latin typeface="+mj-ea"/>
                <a:ea typeface="+mj-ea"/>
                <a:cs typeface="Arial Black"/>
                <a:sym typeface="Arial Black"/>
              </a:rPr>
              <a:t>）</a:t>
            </a:r>
            <a:r>
              <a:rPr lang="en-US" altLang="ja-JP" sz="4000" b="0" i="0" u="none" strike="noStrike" cap="none" baseline="0" dirty="0" smtClean="0">
                <a:solidFill>
                  <a:schemeClr val="dk1"/>
                </a:solidFill>
                <a:latin typeface="+mj-ea"/>
                <a:ea typeface="+mj-ea"/>
                <a:cs typeface="Arial Black"/>
                <a:sym typeface="Arial Black"/>
              </a:rPr>
              <a:t/>
            </a:r>
            <a:br>
              <a:rPr lang="en-US" altLang="ja-JP" sz="4000" b="0" i="0" u="none" strike="noStrike" cap="none" baseline="0" dirty="0" smtClean="0">
                <a:solidFill>
                  <a:schemeClr val="dk1"/>
                </a:solidFill>
                <a:latin typeface="+mj-ea"/>
                <a:ea typeface="+mj-ea"/>
                <a:cs typeface="Arial Black"/>
                <a:sym typeface="Arial Black"/>
              </a:rPr>
            </a:br>
            <a:r>
              <a:rPr lang="en-US" altLang="ja-JP" sz="4750" b="0" i="0" u="none" strike="noStrike" cap="none" baseline="0" dirty="0" smtClean="0">
                <a:solidFill>
                  <a:schemeClr val="dk1"/>
                </a:solidFill>
                <a:latin typeface="+mj-ea"/>
                <a:ea typeface="+mj-ea"/>
                <a:cs typeface="Arial Black"/>
                <a:sym typeface="Arial Black"/>
              </a:rPr>
              <a:t/>
            </a:r>
            <a:br>
              <a:rPr lang="en-US" altLang="ja-JP" sz="4750" b="0" i="0" u="none" strike="noStrike" cap="none" baseline="0" dirty="0" smtClean="0">
                <a:solidFill>
                  <a:schemeClr val="dk1"/>
                </a:solidFill>
                <a:latin typeface="+mj-ea"/>
                <a:ea typeface="+mj-ea"/>
                <a:cs typeface="Arial Black"/>
                <a:sym typeface="Arial Black"/>
              </a:rPr>
            </a:br>
            <a:r>
              <a:rPr lang="ja-JP" sz="3200" b="0" i="0" u="none" strike="noStrike" cap="none" baseline="0" dirty="0" smtClean="0">
                <a:solidFill>
                  <a:schemeClr val="dk1"/>
                </a:solidFill>
                <a:latin typeface="Arial Black" pitchFamily="34" charset="0"/>
                <a:ea typeface="+mj-ea"/>
                <a:cs typeface="Arial Black"/>
                <a:sym typeface="Arial Black"/>
              </a:rPr>
              <a:t>2014年</a:t>
            </a:r>
            <a:r>
              <a:rPr lang="ja-JP" sz="3200" dirty="0">
                <a:solidFill>
                  <a:schemeClr val="dk1"/>
                </a:solidFill>
                <a:latin typeface="Arial Black" pitchFamily="34" charset="0"/>
                <a:ea typeface="+mj-ea"/>
                <a:cs typeface="Arial Black"/>
                <a:sym typeface="Arial Black"/>
              </a:rPr>
              <a:t>10</a:t>
            </a:r>
            <a:r>
              <a:rPr lang="ja-JP" sz="3200" b="0" i="0" u="none" strike="noStrike" cap="none" baseline="0" dirty="0">
                <a:solidFill>
                  <a:schemeClr val="dk1"/>
                </a:solidFill>
                <a:latin typeface="Arial Black" pitchFamily="34" charset="0"/>
                <a:ea typeface="+mj-ea"/>
                <a:cs typeface="Arial Black"/>
                <a:sym typeface="Arial Black"/>
              </a:rPr>
              <a:t>月1</a:t>
            </a:r>
            <a:r>
              <a:rPr lang="ja-JP" sz="3200" dirty="0">
                <a:solidFill>
                  <a:schemeClr val="dk1"/>
                </a:solidFill>
                <a:latin typeface="Arial Black" pitchFamily="34" charset="0"/>
                <a:ea typeface="+mj-ea"/>
                <a:cs typeface="Arial Black"/>
                <a:sym typeface="Arial Black"/>
              </a:rPr>
              <a:t>5</a:t>
            </a:r>
            <a:r>
              <a:rPr lang="ja-JP" sz="3200" b="0" i="0" u="none" strike="noStrike" cap="none" baseline="0" dirty="0">
                <a:solidFill>
                  <a:schemeClr val="dk1"/>
                </a:solidFill>
                <a:latin typeface="Arial Black" pitchFamily="34" charset="0"/>
                <a:ea typeface="+mj-ea"/>
                <a:cs typeface="Arial Black"/>
                <a:sym typeface="Arial Black"/>
              </a:rPr>
              <a:t>日</a:t>
            </a:r>
            <a:endParaRPr lang="ja-JP" sz="3250" b="0" i="0" u="none" strike="noStrike" cap="none" baseline="0" dirty="0">
              <a:solidFill>
                <a:schemeClr val="dk1"/>
              </a:solidFill>
              <a:latin typeface="Arial Black" pitchFamily="34" charset="0"/>
              <a:ea typeface="+mj-ea"/>
              <a:cs typeface="Arial Black"/>
              <a:sym typeface="Arial Black"/>
            </a:endParaRPr>
          </a:p>
        </p:txBody>
      </p:sp>
      <p:pic>
        <p:nvPicPr>
          <p:cNvPr id="91" name="Shape 91"/>
          <p:cNvPicPr preferRelativeResize="0"/>
          <p:nvPr/>
        </p:nvPicPr>
        <p:blipFill rotWithShape="1">
          <a:blip r:embed="rId3">
            <a:alphaModFix/>
          </a:blip>
          <a:srcRect/>
          <a:stretch/>
        </p:blipFill>
        <p:spPr>
          <a:xfrm>
            <a:off x="7869890" y="0"/>
            <a:ext cx="1135209" cy="885462"/>
          </a:xfrm>
          <a:prstGeom prst="rect">
            <a:avLst/>
          </a:prstGeom>
          <a:noFill/>
          <a:ln>
            <a:noFill/>
          </a:ln>
        </p:spPr>
      </p:pic>
      <p:sp>
        <p:nvSpPr>
          <p:cNvPr id="92" name="Shape 92"/>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
        <p:nvSpPr>
          <p:cNvPr id="93" name="Shape 93"/>
          <p:cNvSpPr txBox="1"/>
          <p:nvPr/>
        </p:nvSpPr>
        <p:spPr>
          <a:xfrm>
            <a:off x="353907" y="427583"/>
            <a:ext cx="3898778" cy="443364"/>
          </a:xfrm>
          <a:prstGeom prst="rect">
            <a:avLst/>
          </a:prstGeom>
          <a:noFill/>
          <a:ln>
            <a:noFill/>
          </a:ln>
        </p:spPr>
        <p:txBody>
          <a:bodyPr lIns="92075" tIns="46025" rIns="92075" bIns="46025" anchor="ctr" anchorCtr="0">
            <a:noAutofit/>
          </a:bodyPr>
          <a:lstStyle/>
          <a:p>
            <a:pPr marL="0" marR="0" lvl="0" indent="0" algn="ctr" rtl="0">
              <a:lnSpc>
                <a:spcPct val="80000"/>
              </a:lnSpc>
              <a:spcBef>
                <a:spcPts val="0"/>
              </a:spcBef>
              <a:spcAft>
                <a:spcPts val="0"/>
              </a:spcAft>
              <a:buClr>
                <a:schemeClr val="dk1"/>
              </a:buClr>
              <a:buFont typeface="Arial Black"/>
              <a:buNone/>
            </a:pPr>
            <a:endParaRPr sz="2700" b="0" i="0" u="none" strike="noStrike" cap="none" baseline="0">
              <a:solidFill>
                <a:schemeClr val="dk1"/>
              </a:solidFill>
              <a:latin typeface="Arial Black"/>
              <a:ea typeface="Arial Black"/>
              <a:cs typeface="Arial Black"/>
              <a:sym typeface="Arial Black"/>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■地震イメージの共有</a:t>
            </a:r>
          </a:p>
        </p:txBody>
      </p:sp>
      <p:pic>
        <p:nvPicPr>
          <p:cNvPr id="184" name="Shape 184"/>
          <p:cNvPicPr preferRelativeResize="0"/>
          <p:nvPr/>
        </p:nvPicPr>
        <p:blipFill rotWithShape="1">
          <a:blip r:embed="rId3">
            <a:alphaModFix/>
          </a:blip>
          <a:srcRect/>
          <a:stretch/>
        </p:blipFill>
        <p:spPr>
          <a:xfrm>
            <a:off x="1562582" y="907954"/>
            <a:ext cx="5323330" cy="5434067"/>
          </a:xfrm>
          <a:prstGeom prst="rect">
            <a:avLst/>
          </a:prstGeom>
          <a:noFill/>
          <a:ln w="38100" cap="sq">
            <a:solidFill>
              <a:srgbClr val="000000"/>
            </a:solidFill>
            <a:prstDash val="solid"/>
            <a:miter/>
            <a:headEnd type="none" w="med" len="med"/>
            <a:tailEnd type="none" w="med" len="med"/>
          </a:ln>
        </p:spPr>
      </p:pic>
      <p:sp>
        <p:nvSpPr>
          <p:cNvPr id="185" name="Shape 185"/>
          <p:cNvSpPr/>
          <p:nvPr/>
        </p:nvSpPr>
        <p:spPr>
          <a:xfrm>
            <a:off x="1464198" y="6173126"/>
            <a:ext cx="5631083" cy="369332"/>
          </a:xfrm>
          <a:prstGeom prst="rect">
            <a:avLst/>
          </a:prstGeom>
          <a:solidFill>
            <a:schemeClr val="dk1"/>
          </a:solidFill>
          <a:ln w="41275" cap="flat">
            <a:solidFill>
              <a:schemeClr val="lt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http://www.youtube.com/watch?v=Nx7_7X-zBiI</a:t>
            </a:r>
          </a:p>
        </p:txBody>
      </p:sp>
      <p:pic>
        <p:nvPicPr>
          <p:cNvPr id="186" name="Shape 186"/>
          <p:cNvPicPr preferRelativeResize="0"/>
          <p:nvPr/>
        </p:nvPicPr>
        <p:blipFill rotWithShape="1">
          <a:blip r:embed="rId5">
            <a:alphaModFix/>
          </a:blip>
          <a:srcRect/>
          <a:stretch/>
        </p:blipFill>
        <p:spPr>
          <a:xfrm>
            <a:off x="8008790" y="0"/>
            <a:ext cx="1135209" cy="885462"/>
          </a:xfrm>
          <a:prstGeom prst="rect">
            <a:avLst/>
          </a:prstGeom>
          <a:noFill/>
          <a:ln>
            <a:noFill/>
          </a:ln>
        </p:spPr>
      </p:pic>
      <p:sp>
        <p:nvSpPr>
          <p:cNvPr id="187" name="Shape 18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6"/>
              </a:rPr>
              <a:t>http://savemlak.jp/</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■地震イメージの共有</a:t>
            </a:r>
          </a:p>
        </p:txBody>
      </p:sp>
      <p:pic>
        <p:nvPicPr>
          <p:cNvPr id="197" name="Shape 197"/>
          <p:cNvPicPr preferRelativeResize="0"/>
          <p:nvPr/>
        </p:nvPicPr>
        <p:blipFill rotWithShape="1">
          <a:blip r:embed="rId3">
            <a:alphaModFix/>
          </a:blip>
          <a:srcRect/>
          <a:stretch/>
        </p:blipFill>
        <p:spPr>
          <a:xfrm>
            <a:off x="699577" y="783702"/>
            <a:ext cx="7680893" cy="5721269"/>
          </a:xfrm>
          <a:prstGeom prst="rect">
            <a:avLst/>
          </a:prstGeom>
          <a:noFill/>
          <a:ln>
            <a:noFill/>
          </a:ln>
        </p:spPr>
      </p:pic>
      <p:sp>
        <p:nvSpPr>
          <p:cNvPr id="198" name="Shape 198"/>
          <p:cNvSpPr/>
          <p:nvPr/>
        </p:nvSpPr>
        <p:spPr>
          <a:xfrm>
            <a:off x="4398380" y="6335167"/>
            <a:ext cx="4236333" cy="369332"/>
          </a:xfrm>
          <a:prstGeom prst="rect">
            <a:avLst/>
          </a:prstGeom>
          <a:solidFill>
            <a:schemeClr val="dk1"/>
          </a:solidFill>
          <a:ln w="41275" cap="flat">
            <a:solidFill>
              <a:schemeClr val="lt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900" b="0" i="0" u="sng" strike="noStrike" cap="none" baseline="0">
                <a:solidFill>
                  <a:schemeClr val="hlink"/>
                </a:solidFill>
                <a:latin typeface="Tahoma"/>
                <a:ea typeface="Tahoma"/>
                <a:cs typeface="Tahoma"/>
                <a:sym typeface="Tahoma"/>
                <a:hlinkClick r:id="rId4"/>
              </a:rPr>
              <a:t>筑波大学附属図書館 Some rights reserved</a:t>
            </a:r>
          </a:p>
          <a:p>
            <a:pPr marL="0" marR="0" lvl="0" indent="0" algn="ctr" rtl="0">
              <a:spcBef>
                <a:spcPts val="0"/>
              </a:spcBef>
              <a:spcAft>
                <a:spcPts val="0"/>
              </a:spcAft>
              <a:buSzPct val="25000"/>
              <a:buNone/>
            </a:pPr>
            <a:r>
              <a:rPr lang="ja-JP" sz="900" b="0" i="0" u="sng" strike="noStrike" cap="none" baseline="0">
                <a:solidFill>
                  <a:schemeClr val="hlink"/>
                </a:solidFill>
                <a:latin typeface="Tahoma"/>
                <a:ea typeface="Tahoma"/>
                <a:cs typeface="Tahoma"/>
                <a:sym typeface="Tahoma"/>
                <a:hlinkClick r:id="rId4"/>
              </a:rPr>
              <a:t>http://www.flickr.com/photos/univtsukuba_lib/5615895974/in/photostream</a:t>
            </a:r>
          </a:p>
        </p:txBody>
      </p:sp>
      <p:pic>
        <p:nvPicPr>
          <p:cNvPr id="199" name="Shape 199"/>
          <p:cNvPicPr preferRelativeResize="0"/>
          <p:nvPr/>
        </p:nvPicPr>
        <p:blipFill rotWithShape="1">
          <a:blip r:embed="rId5">
            <a:alphaModFix/>
          </a:blip>
          <a:srcRect/>
          <a:stretch/>
        </p:blipFill>
        <p:spPr>
          <a:xfrm>
            <a:off x="8008790" y="0"/>
            <a:ext cx="1135209" cy="885462"/>
          </a:xfrm>
          <a:prstGeom prst="rect">
            <a:avLst/>
          </a:prstGeom>
          <a:noFill/>
          <a:ln>
            <a:noFill/>
          </a:ln>
        </p:spPr>
      </p:pic>
      <p:sp>
        <p:nvSpPr>
          <p:cNvPr id="200" name="Shape 200"/>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6"/>
              </a:rPr>
              <a:t>http://savemlak.jp/</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Shape 209"/>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■地震イメージの共有</a:t>
            </a:r>
          </a:p>
        </p:txBody>
      </p:sp>
      <p:sp>
        <p:nvSpPr>
          <p:cNvPr id="210" name="Shape 210"/>
          <p:cNvSpPr/>
          <p:nvPr/>
        </p:nvSpPr>
        <p:spPr>
          <a:xfrm>
            <a:off x="4398380" y="6335167"/>
            <a:ext cx="4236333" cy="369332"/>
          </a:xfrm>
          <a:prstGeom prst="rect">
            <a:avLst/>
          </a:prstGeom>
          <a:solidFill>
            <a:schemeClr val="dk1"/>
          </a:solidFill>
          <a:ln w="41275" cap="flat">
            <a:solidFill>
              <a:schemeClr val="lt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900" b="0" i="0" u="sng" strike="noStrike" cap="none" baseline="0">
                <a:solidFill>
                  <a:schemeClr val="hlink"/>
                </a:solidFill>
                <a:latin typeface="Tahoma"/>
                <a:ea typeface="Tahoma"/>
                <a:cs typeface="Tahoma"/>
                <a:sym typeface="Tahoma"/>
                <a:hlinkClick r:id="rId3"/>
              </a:rPr>
              <a:t>筑波大学附属図書館 Some rights reserved</a:t>
            </a:r>
          </a:p>
          <a:p>
            <a:pPr marL="0" marR="0" lvl="0" indent="0" algn="ctr" rtl="0">
              <a:spcBef>
                <a:spcPts val="0"/>
              </a:spcBef>
              <a:spcAft>
                <a:spcPts val="0"/>
              </a:spcAft>
              <a:buSzPct val="25000"/>
              <a:buNone/>
            </a:pPr>
            <a:r>
              <a:rPr lang="ja-JP" sz="900" b="0" i="0" u="sng" strike="noStrike" cap="none" baseline="0">
                <a:solidFill>
                  <a:schemeClr val="hlink"/>
                </a:solidFill>
                <a:latin typeface="Tahoma"/>
                <a:ea typeface="Tahoma"/>
                <a:cs typeface="Tahoma"/>
                <a:sym typeface="Tahoma"/>
                <a:hlinkClick r:id="rId3"/>
              </a:rPr>
              <a:t>http://www.flickr.com/photos/univtsukuba_lib/5615895974/in/photostream</a:t>
            </a:r>
          </a:p>
        </p:txBody>
      </p:sp>
      <p:pic>
        <p:nvPicPr>
          <p:cNvPr id="211" name="Shape 211"/>
          <p:cNvPicPr preferRelativeResize="0"/>
          <p:nvPr/>
        </p:nvPicPr>
        <p:blipFill rotWithShape="1">
          <a:blip r:embed="rId4">
            <a:alphaModFix/>
          </a:blip>
          <a:srcRect/>
          <a:stretch/>
        </p:blipFill>
        <p:spPr>
          <a:xfrm>
            <a:off x="943978" y="754283"/>
            <a:ext cx="7281763" cy="5461321"/>
          </a:xfrm>
          <a:prstGeom prst="rect">
            <a:avLst/>
          </a:prstGeom>
          <a:noFill/>
          <a:ln>
            <a:noFill/>
          </a:ln>
        </p:spPr>
      </p:pic>
      <p:pic>
        <p:nvPicPr>
          <p:cNvPr id="212" name="Shape 212"/>
          <p:cNvPicPr preferRelativeResize="0"/>
          <p:nvPr/>
        </p:nvPicPr>
        <p:blipFill rotWithShape="1">
          <a:blip r:embed="rId5">
            <a:alphaModFix/>
          </a:blip>
          <a:srcRect/>
          <a:stretch/>
        </p:blipFill>
        <p:spPr>
          <a:xfrm>
            <a:off x="8008790" y="0"/>
            <a:ext cx="1135209" cy="885462"/>
          </a:xfrm>
          <a:prstGeom prst="rect">
            <a:avLst/>
          </a:prstGeom>
          <a:noFill/>
          <a:ln>
            <a:noFill/>
          </a:ln>
        </p:spPr>
      </p:pic>
      <p:sp>
        <p:nvSpPr>
          <p:cNvPr id="213" name="Shape 213"/>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6"/>
              </a:rPr>
              <a:t>http://savemlak.jp/</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Shape 222"/>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■訓練のルール（方法）</a:t>
            </a:r>
          </a:p>
        </p:txBody>
      </p:sp>
      <p:sp>
        <p:nvSpPr>
          <p:cNvPr id="223" name="Shape 223"/>
          <p:cNvSpPr txBox="1"/>
          <p:nvPr/>
        </p:nvSpPr>
        <p:spPr>
          <a:xfrm>
            <a:off x="488412" y="943426"/>
            <a:ext cx="8137794" cy="440120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訓練の想定をナレーターが適宜読み上げていきます。その内容を前提として、その時の対応を各班で検討して頂きます。</a:t>
            </a:r>
          </a:p>
          <a:p>
            <a:pPr marL="0" marR="0" lvl="0"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時間進行</a:t>
            </a:r>
          </a:p>
          <a:p>
            <a:pPr marL="457200" marR="0" lvl="1"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訓練時間は、実際の時間と同様に進行します。</a:t>
            </a:r>
          </a:p>
          <a:p>
            <a:pPr marL="0" marR="0" lvl="0"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アクションカード</a:t>
            </a:r>
          </a:p>
          <a:p>
            <a:pPr marL="457200" marR="0" lvl="1"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ナレーションに従い、ナビゲーターが各班に封筒を手渡し、各班で開封する。</a:t>
            </a:r>
          </a:p>
          <a:p>
            <a:pPr marL="0" marR="0" lvl="0"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役割の決定</a:t>
            </a:r>
          </a:p>
          <a:p>
            <a:pPr marL="457200" marR="0" lvl="1" indent="0" algn="l" rtl="0">
              <a:spcBef>
                <a:spcPts val="0"/>
              </a:spcBef>
              <a:spcAft>
                <a:spcPts val="0"/>
              </a:spcAft>
              <a:buClr>
                <a:schemeClr val="dk1"/>
              </a:buClr>
              <a:buSzPct val="100000"/>
              <a:buFont typeface="Tahoma"/>
              <a:buChar char="●"/>
            </a:pPr>
            <a:r>
              <a:rPr lang="ja-JP" sz="2000">
                <a:solidFill>
                  <a:schemeClr val="dk1"/>
                </a:solidFill>
                <a:latin typeface="Tahoma"/>
                <a:ea typeface="Tahoma"/>
                <a:cs typeface="Tahoma"/>
                <a:sym typeface="Tahoma"/>
              </a:rPr>
              <a:t>課長代理</a:t>
            </a:r>
            <a:r>
              <a:rPr lang="ja-JP" sz="2000" b="0" i="0" u="none" strike="noStrike" cap="none" baseline="0">
                <a:solidFill>
                  <a:schemeClr val="dk1"/>
                </a:solidFill>
                <a:latin typeface="Tahoma"/>
                <a:ea typeface="Tahoma"/>
                <a:cs typeface="Tahoma"/>
                <a:sym typeface="Tahoma"/>
              </a:rPr>
              <a:t>（管理職）1名</a:t>
            </a:r>
          </a:p>
          <a:p>
            <a:pPr marL="457200" marR="0" lvl="1" indent="0" algn="l" rtl="0">
              <a:spcBef>
                <a:spcPts val="0"/>
              </a:spcBef>
              <a:spcAft>
                <a:spcPts val="0"/>
              </a:spcAft>
              <a:buClr>
                <a:schemeClr val="dk1"/>
              </a:buClr>
              <a:buSzPct val="100000"/>
              <a:buFont typeface="Tahoma"/>
              <a:buChar char="●"/>
            </a:pPr>
            <a:r>
              <a:rPr lang="ja-JP" sz="2000">
                <a:solidFill>
                  <a:schemeClr val="dk1"/>
                </a:solidFill>
                <a:latin typeface="Tahoma"/>
                <a:ea typeface="Tahoma"/>
                <a:cs typeface="Tahoma"/>
                <a:sym typeface="Tahoma"/>
              </a:rPr>
              <a:t>常勤職員</a:t>
            </a:r>
            <a:r>
              <a:rPr lang="ja-JP" sz="2000" b="0" i="0" u="none" strike="noStrike" cap="none" baseline="0">
                <a:solidFill>
                  <a:schemeClr val="dk1"/>
                </a:solidFill>
                <a:latin typeface="Tahoma"/>
                <a:ea typeface="Tahoma"/>
                <a:cs typeface="Tahoma"/>
                <a:sym typeface="Tahoma"/>
              </a:rPr>
              <a:t>2名</a:t>
            </a:r>
            <a:r>
              <a:rPr lang="ja-JP" sz="2000">
                <a:solidFill>
                  <a:schemeClr val="dk1"/>
                </a:solidFill>
                <a:latin typeface="Tahoma"/>
                <a:ea typeface="Tahoma"/>
                <a:cs typeface="Tahoma"/>
                <a:sym typeface="Tahoma"/>
              </a:rPr>
              <a:t>（うちカウンター担当1名）</a:t>
            </a:r>
          </a:p>
          <a:p>
            <a:pPr marL="457200" marR="0" lvl="1" indent="0" algn="l" rtl="0">
              <a:spcBef>
                <a:spcPts val="0"/>
              </a:spcBef>
              <a:spcAft>
                <a:spcPts val="0"/>
              </a:spcAft>
              <a:buClr>
                <a:schemeClr val="dk1"/>
              </a:buClr>
              <a:buSzPct val="100000"/>
              <a:buFont typeface="Tahoma"/>
              <a:buChar char="●"/>
            </a:pPr>
            <a:r>
              <a:rPr lang="ja-JP" sz="2000">
                <a:solidFill>
                  <a:schemeClr val="dk1"/>
                </a:solidFill>
                <a:latin typeface="Tahoma"/>
                <a:ea typeface="Tahoma"/>
                <a:cs typeface="Tahoma"/>
                <a:sym typeface="Tahoma"/>
              </a:rPr>
              <a:t>非常勤職員3</a:t>
            </a:r>
            <a:r>
              <a:rPr lang="ja-JP" sz="2000" b="0" i="0" u="none" strike="noStrike" cap="none" baseline="0">
                <a:solidFill>
                  <a:schemeClr val="dk1"/>
                </a:solidFill>
                <a:latin typeface="Tahoma"/>
                <a:ea typeface="Tahoma"/>
                <a:cs typeface="Tahoma"/>
                <a:sym typeface="Tahoma"/>
              </a:rPr>
              <a:t>名</a:t>
            </a:r>
            <a:r>
              <a:rPr lang="ja-JP" sz="2000">
                <a:solidFill>
                  <a:schemeClr val="dk1"/>
                </a:solidFill>
                <a:latin typeface="Tahoma"/>
                <a:ea typeface="Tahoma"/>
                <a:cs typeface="Tahoma"/>
                <a:sym typeface="Tahoma"/>
              </a:rPr>
              <a:t>（うちカウンター担当2名）</a:t>
            </a:r>
          </a:p>
          <a:p>
            <a:pPr marL="0" marR="0" lvl="0"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各班で進行役（</a:t>
            </a:r>
            <a:r>
              <a:rPr lang="ja-JP" sz="2000">
                <a:solidFill>
                  <a:schemeClr val="dk1"/>
                </a:solidFill>
                <a:latin typeface="Tahoma"/>
                <a:ea typeface="Tahoma"/>
                <a:cs typeface="Tahoma"/>
                <a:sym typeface="Tahoma"/>
              </a:rPr>
              <a:t>課長代理</a:t>
            </a:r>
            <a:r>
              <a:rPr lang="ja-JP" sz="2000" b="0" i="0" u="none" strike="noStrike" cap="none" baseline="0">
                <a:solidFill>
                  <a:schemeClr val="dk1"/>
                </a:solidFill>
                <a:latin typeface="Tahoma"/>
                <a:ea typeface="Tahoma"/>
                <a:cs typeface="Tahoma"/>
                <a:sym typeface="Tahoma"/>
              </a:rPr>
              <a:t>）を決めてください。</a:t>
            </a:r>
            <a:r>
              <a:rPr lang="ja-JP" sz="2000">
                <a:solidFill>
                  <a:schemeClr val="dk1"/>
                </a:solidFill>
                <a:latin typeface="Tahoma"/>
                <a:ea typeface="Tahoma"/>
                <a:cs typeface="Tahoma"/>
                <a:sym typeface="Tahoma"/>
              </a:rPr>
              <a:t>課長代理</a:t>
            </a:r>
            <a:r>
              <a:rPr lang="ja-JP" sz="2000" b="0" i="0" u="none" strike="noStrike" cap="none" baseline="0">
                <a:solidFill>
                  <a:schemeClr val="dk1"/>
                </a:solidFill>
                <a:latin typeface="Tahoma"/>
                <a:ea typeface="Tahoma"/>
                <a:cs typeface="Tahoma"/>
                <a:sym typeface="Tahoma"/>
              </a:rPr>
              <a:t>は記録役を決めてください。</a:t>
            </a:r>
          </a:p>
          <a:p>
            <a:pPr marL="0" marR="0" lvl="0" indent="0" algn="l" rtl="0">
              <a:spcBef>
                <a:spcPts val="0"/>
              </a:spcBef>
              <a:spcAft>
                <a:spcPts val="0"/>
              </a:spcAft>
              <a:buClr>
                <a:schemeClr val="dk1"/>
              </a:buClr>
              <a:buSzPct val="100000"/>
              <a:buFont typeface="Tahoma"/>
              <a:buChar char="●"/>
            </a:pPr>
            <a:r>
              <a:rPr lang="ja-JP" sz="2000" b="0" i="0" u="none" strike="noStrike" cap="none" baseline="0">
                <a:solidFill>
                  <a:schemeClr val="dk1"/>
                </a:solidFill>
                <a:latin typeface="Tahoma"/>
                <a:ea typeface="Tahoma"/>
                <a:cs typeface="Tahoma"/>
                <a:sym typeface="Tahoma"/>
              </a:rPr>
              <a:t>記録役は、これからのシミュレーション訓練での自分の班の行動を模造紙や付箋を使って記録してください。</a:t>
            </a:r>
          </a:p>
        </p:txBody>
      </p:sp>
      <p:pic>
        <p:nvPicPr>
          <p:cNvPr id="224" name="Shape 224"/>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225" name="Shape 225"/>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p:nvPr/>
        </p:nvSpPr>
        <p:spPr>
          <a:xfrm>
            <a:off x="314239" y="1392070"/>
            <a:ext cx="8452388" cy="470898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ja-JP" sz="6000" b="0" i="0" u="none" strike="noStrike" cap="none" baseline="0">
                <a:solidFill>
                  <a:schemeClr val="dk1"/>
                </a:solidFill>
                <a:latin typeface="Tahoma"/>
                <a:ea typeface="Tahoma"/>
                <a:cs typeface="Tahoma"/>
                <a:sym typeface="Tahoma"/>
              </a:rPr>
              <a:t>まもなく訓練開始です。</a:t>
            </a:r>
          </a:p>
          <a:p>
            <a:pPr marL="0" marR="0" lvl="0" indent="0" algn="l" rtl="0">
              <a:spcBef>
                <a:spcPts val="0"/>
              </a:spcBef>
              <a:spcAft>
                <a:spcPts val="0"/>
              </a:spcAft>
              <a:buNone/>
            </a:pPr>
            <a:endParaRPr sz="60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6000" b="0" i="0" u="none" strike="noStrike" cap="none" baseline="0">
                <a:solidFill>
                  <a:schemeClr val="dk1"/>
                </a:solidFill>
                <a:latin typeface="Tahoma"/>
                <a:ea typeface="Tahoma"/>
                <a:cs typeface="Tahoma"/>
                <a:sym typeface="Tahoma"/>
              </a:rPr>
              <a:t>訓練の前提や役割を</a:t>
            </a:r>
          </a:p>
          <a:p>
            <a:pPr marL="0" marR="0" lvl="0" indent="0" algn="l" rtl="0">
              <a:spcBef>
                <a:spcPts val="0"/>
              </a:spcBef>
              <a:spcAft>
                <a:spcPts val="0"/>
              </a:spcAft>
              <a:buNone/>
            </a:pPr>
            <a:endParaRPr sz="60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6000" b="0" i="0" u="none" strike="noStrike" cap="none" baseline="0">
                <a:solidFill>
                  <a:schemeClr val="dk1"/>
                </a:solidFill>
                <a:latin typeface="Tahoma"/>
                <a:ea typeface="Tahoma"/>
                <a:cs typeface="Tahoma"/>
                <a:sym typeface="Tahoma"/>
              </a:rPr>
              <a:t>みなおしてください。</a:t>
            </a:r>
          </a:p>
        </p:txBody>
      </p:sp>
      <p:pic>
        <p:nvPicPr>
          <p:cNvPr id="235" name="Shape 235"/>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236" name="Shape 236"/>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p:nvPr/>
        </p:nvSpPr>
        <p:spPr>
          <a:xfrm>
            <a:off x="314239" y="1901369"/>
            <a:ext cx="8452388" cy="3046988"/>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9600" b="0" i="0" u="none" strike="noStrike" cap="none" baseline="0">
                <a:solidFill>
                  <a:schemeClr val="dk1"/>
                </a:solidFill>
                <a:latin typeface="Tahoma"/>
                <a:ea typeface="Tahoma"/>
                <a:cs typeface="Tahoma"/>
                <a:sym typeface="Tahoma"/>
              </a:rPr>
              <a:t>シミュレーション訓練開始</a:t>
            </a:r>
          </a:p>
        </p:txBody>
      </p:sp>
      <p:pic>
        <p:nvPicPr>
          <p:cNvPr id="246" name="Shape 246"/>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247" name="Shape 24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pic>
        <p:nvPicPr>
          <p:cNvPr id="256" name="Shape 256"/>
          <p:cNvPicPr preferRelativeResize="0"/>
          <p:nvPr/>
        </p:nvPicPr>
        <p:blipFill rotWithShape="1">
          <a:blip r:embed="rId3">
            <a:alphaModFix/>
          </a:blip>
          <a:srcRect l="16247" t="23754" r="12328" b="11571"/>
          <a:stretch/>
        </p:blipFill>
        <p:spPr>
          <a:xfrm>
            <a:off x="475860" y="816677"/>
            <a:ext cx="8457713" cy="5743778"/>
          </a:xfrm>
          <a:prstGeom prst="rect">
            <a:avLst/>
          </a:prstGeom>
          <a:noFill/>
          <a:ln>
            <a:noFill/>
          </a:ln>
        </p:spPr>
      </p:pic>
      <p:pic>
        <p:nvPicPr>
          <p:cNvPr id="257" name="Shape 257"/>
          <p:cNvPicPr preferRelativeResize="0"/>
          <p:nvPr/>
        </p:nvPicPr>
        <p:blipFill rotWithShape="1">
          <a:blip r:embed="rId4">
            <a:alphaModFix/>
          </a:blip>
          <a:srcRect/>
          <a:stretch/>
        </p:blipFill>
        <p:spPr>
          <a:xfrm>
            <a:off x="7883414" y="5805264"/>
            <a:ext cx="609599" cy="609599"/>
          </a:xfrm>
          <a:prstGeom prst="rect">
            <a:avLst/>
          </a:prstGeom>
          <a:noFill/>
          <a:ln>
            <a:noFill/>
          </a:ln>
        </p:spPr>
      </p:pic>
      <p:sp>
        <p:nvSpPr>
          <p:cNvPr id="258" name="Shape 258"/>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259" name="Shape 259"/>
          <p:cNvSpPr txBox="1"/>
          <p:nvPr/>
        </p:nvSpPr>
        <p:spPr>
          <a:xfrm>
            <a:off x="2981558" y="2075641"/>
            <a:ext cx="3464292" cy="584774"/>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3200" b="0" i="0" u="none" strike="noStrike" cap="none" baseline="0">
                <a:solidFill>
                  <a:schemeClr val="dk1"/>
                </a:solidFill>
                <a:latin typeface="Tahoma"/>
                <a:ea typeface="Tahoma"/>
                <a:cs typeface="Tahoma"/>
                <a:sym typeface="Tahoma"/>
              </a:rPr>
              <a:t>緊急地震速報</a:t>
            </a:r>
          </a:p>
        </p:txBody>
      </p:sp>
      <p:pic>
        <p:nvPicPr>
          <p:cNvPr id="260" name="Shape 260"/>
          <p:cNvPicPr preferRelativeResize="0"/>
          <p:nvPr/>
        </p:nvPicPr>
        <p:blipFill rotWithShape="1">
          <a:blip r:embed="rId5">
            <a:alphaModFix/>
          </a:blip>
          <a:srcRect/>
          <a:stretch/>
        </p:blipFill>
        <p:spPr>
          <a:xfrm>
            <a:off x="8008790" y="0"/>
            <a:ext cx="1135209" cy="885462"/>
          </a:xfrm>
          <a:prstGeom prst="rect">
            <a:avLst/>
          </a:prstGeom>
          <a:noFill/>
          <a:ln>
            <a:noFill/>
          </a:ln>
        </p:spPr>
      </p:pic>
      <p:sp>
        <p:nvSpPr>
          <p:cNvPr id="261" name="Shape 261"/>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6"/>
              </a:rPr>
              <a:t>http://savemlak.jp/</a:t>
            </a:r>
          </a:p>
        </p:txBody>
      </p:sp>
      <p:pic>
        <p:nvPicPr>
          <p:cNvPr id="262" name="Shape 262"/>
          <p:cNvPicPr preferRelativeResize="0"/>
          <p:nvPr/>
        </p:nvPicPr>
        <p:blipFill rotWithShape="1">
          <a:blip r:embed="rId7">
            <a:alphaModFix/>
          </a:blip>
          <a:srcRect/>
          <a:stretch/>
        </p:blipFill>
        <p:spPr>
          <a:xfrm>
            <a:off x="1517126" y="2941776"/>
            <a:ext cx="6210381" cy="2035334"/>
          </a:xfrm>
          <a:prstGeom prst="rect">
            <a:avLst/>
          </a:prstGeom>
          <a:noFill/>
          <a:ln>
            <a:noFill/>
          </a:ln>
        </p:spPr>
      </p:pic>
      <p:sp>
        <p:nvSpPr>
          <p:cNvPr id="263" name="Shape 263"/>
          <p:cNvSpPr/>
          <p:nvPr/>
        </p:nvSpPr>
        <p:spPr>
          <a:xfrm>
            <a:off x="3238873" y="3383230"/>
            <a:ext cx="4435142" cy="1569660"/>
          </a:xfrm>
          <a:prstGeom prst="rect">
            <a:avLst/>
          </a:prstGeom>
          <a:solidFill>
            <a:srgbClr val="0416BC"/>
          </a:solidFill>
          <a:ln>
            <a:noFill/>
          </a:ln>
        </p:spPr>
        <p:txBody>
          <a:bodyPr lIns="91425" tIns="45700" rIns="91425" bIns="45700" anchor="t" anchorCtr="0">
            <a:noAutofit/>
          </a:bodyPr>
          <a:lstStyle/>
          <a:p>
            <a:pPr marL="0" marR="0" lvl="0" indent="0" algn="l" rtl="0">
              <a:spcBef>
                <a:spcPts val="0"/>
              </a:spcBef>
              <a:spcAft>
                <a:spcPts val="0"/>
              </a:spcAft>
              <a:buSzPct val="25000"/>
              <a:buNone/>
            </a:pPr>
            <a:r>
              <a:rPr lang="ja-JP" sz="1800" b="1" i="0" u="none" strike="noStrike" cap="none" baseline="0">
                <a:solidFill>
                  <a:srgbClr val="FFFF00"/>
                </a:solidFill>
                <a:latin typeface="Tahoma"/>
                <a:ea typeface="Tahoma"/>
                <a:cs typeface="Tahoma"/>
                <a:sym typeface="Tahoma"/>
              </a:rPr>
              <a:t>相模湾沖で地震　強い揺れに警戒</a:t>
            </a:r>
          </a:p>
          <a:p>
            <a:pPr marL="0" marR="0" lvl="0" indent="0" algn="ctr" rtl="0">
              <a:spcBef>
                <a:spcPts val="0"/>
              </a:spcBef>
              <a:spcAft>
                <a:spcPts val="0"/>
              </a:spcAft>
              <a:buNone/>
            </a:pPr>
            <a:endParaRPr sz="18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2400" b="1" i="0" u="none" strike="noStrike" cap="none" baseline="0">
                <a:solidFill>
                  <a:schemeClr val="lt1"/>
                </a:solidFill>
                <a:latin typeface="Tahoma"/>
                <a:ea typeface="Tahoma"/>
                <a:cs typeface="Tahoma"/>
                <a:sym typeface="Tahoma"/>
              </a:rPr>
              <a:t>神奈川　東京　千葉　静岡</a:t>
            </a:r>
          </a:p>
          <a:p>
            <a:pPr marL="0" marR="0" lvl="0" indent="0" algn="ctr" rtl="0">
              <a:spcBef>
                <a:spcPts val="0"/>
              </a:spcBef>
              <a:spcAft>
                <a:spcPts val="0"/>
              </a:spcAft>
              <a:buNone/>
            </a:pPr>
            <a:endParaRPr sz="1800" b="0" i="0" u="none" strike="noStrike" cap="none" baseline="0">
              <a:solidFill>
                <a:schemeClr val="dk1"/>
              </a:solidFill>
              <a:latin typeface="Tahoma"/>
              <a:ea typeface="Tahoma"/>
              <a:cs typeface="Tahoma"/>
              <a:sym typeface="Tahoma"/>
            </a:endParaRPr>
          </a:p>
          <a:p>
            <a:pPr marL="0" marR="0" lvl="0" indent="0" algn="ctr" rtl="0">
              <a:spcBef>
                <a:spcPts val="0"/>
              </a:spcBef>
              <a:spcAft>
                <a:spcPts val="0"/>
              </a:spcAft>
              <a:buNone/>
            </a:pPr>
            <a:endParaRPr sz="1800" b="0" i="0" u="none" strike="noStrike" cap="none" baseline="0">
              <a:solidFill>
                <a:schemeClr val="dk1"/>
              </a:solidFill>
              <a:latin typeface="Tahoma"/>
              <a:ea typeface="Tahoma"/>
              <a:cs typeface="Tahoma"/>
              <a:sym typeface="Tahoma"/>
            </a:endParaRPr>
          </a:p>
        </p:txBody>
      </p:sp>
      <p:sp>
        <p:nvSpPr>
          <p:cNvPr id="264" name="Shape 264"/>
          <p:cNvSpPr/>
          <p:nvPr/>
        </p:nvSpPr>
        <p:spPr>
          <a:xfrm>
            <a:off x="2070411" y="3718896"/>
            <a:ext cx="442750" cy="40010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2000" b="1" i="0" u="none" strike="noStrike" cap="none" baseline="0">
                <a:solidFill>
                  <a:srgbClr val="FF0000"/>
                </a:solidFill>
                <a:latin typeface="Arial"/>
                <a:ea typeface="Arial"/>
                <a:cs typeface="Arial"/>
                <a:sym typeface="Arial"/>
              </a:rPr>
              <a:t>×</a:t>
            </a:r>
          </a:p>
        </p:txBody>
      </p:sp>
      <p:pic>
        <p:nvPicPr>
          <p:cNvPr id="265" name="Shape 265"/>
          <p:cNvPicPr preferRelativeResize="0"/>
          <p:nvPr/>
        </p:nvPicPr>
        <p:blipFill rotWithShape="1">
          <a:blip r:embed="rId8">
            <a:alphaModFix/>
          </a:blip>
          <a:srcRect/>
          <a:stretch/>
        </p:blipFill>
        <p:spPr>
          <a:xfrm>
            <a:off x="2733133" y="3944555"/>
            <a:ext cx="390524" cy="3810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p:nvPr/>
        </p:nvSpPr>
        <p:spPr>
          <a:xfrm>
            <a:off x="0" y="0"/>
            <a:ext cx="9144000" cy="6901541"/>
          </a:xfrm>
          <a:prstGeom prst="rect">
            <a:avLst/>
          </a:prstGeom>
          <a:solidFill>
            <a:srgbClr val="33CC33"/>
          </a:solidFill>
          <a:ln w="12700" cap="flat">
            <a:solidFill>
              <a:schemeClr val="dk2"/>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Font typeface="Tahoma"/>
              <a:buNone/>
            </a:pPr>
            <a:endParaRPr sz="1800" b="0" i="0" u="none" strike="noStrike" cap="none" baseline="0">
              <a:solidFill>
                <a:schemeClr val="dk1"/>
              </a:solidFill>
              <a:latin typeface="Tahoma"/>
              <a:ea typeface="Tahoma"/>
              <a:cs typeface="Tahoma"/>
              <a:sym typeface="Tahoma"/>
            </a:endParaRPr>
          </a:p>
        </p:txBody>
      </p:sp>
      <p:sp>
        <p:nvSpPr>
          <p:cNvPr id="271" name="Shape 271"/>
          <p:cNvSpPr/>
          <p:nvPr/>
        </p:nvSpPr>
        <p:spPr>
          <a:xfrm>
            <a:off x="539552" y="491479"/>
            <a:ext cx="7992887" cy="5889848"/>
          </a:xfrm>
          <a:prstGeom prst="rect">
            <a:avLst/>
          </a:prstGeom>
          <a:solidFill>
            <a:schemeClr val="lt2"/>
          </a:soli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
        <p:nvSpPr>
          <p:cNvPr id="272" name="Shape 272"/>
          <p:cNvSpPr txBox="1"/>
          <p:nvPr/>
        </p:nvSpPr>
        <p:spPr>
          <a:xfrm>
            <a:off x="804650" y="707189"/>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273" name="Shape 273"/>
          <p:cNvSpPr/>
          <p:nvPr/>
        </p:nvSpPr>
        <p:spPr>
          <a:xfrm>
            <a:off x="4158207" y="908720"/>
            <a:ext cx="4086199" cy="2934350"/>
          </a:xfrm>
          <a:prstGeom prst="rect">
            <a:avLst/>
          </a:prstGeom>
          <a:solidFill>
            <a:schemeClr val="lt1"/>
          </a:solidFill>
          <a:ln w="38100"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pic>
        <p:nvPicPr>
          <p:cNvPr id="274" name="Shape 274"/>
          <p:cNvPicPr preferRelativeResize="0"/>
          <p:nvPr/>
        </p:nvPicPr>
        <p:blipFill rotWithShape="1">
          <a:blip r:embed="rId3">
            <a:alphaModFix/>
          </a:blip>
          <a:srcRect/>
          <a:stretch/>
        </p:blipFill>
        <p:spPr>
          <a:xfrm>
            <a:off x="4401762" y="1025720"/>
            <a:ext cx="3638042" cy="2700350"/>
          </a:xfrm>
          <a:prstGeom prst="rect">
            <a:avLst/>
          </a:prstGeom>
          <a:noFill/>
          <a:ln>
            <a:noFill/>
          </a:ln>
        </p:spPr>
      </p:pic>
      <p:grpSp>
        <p:nvGrpSpPr>
          <p:cNvPr id="275" name="Shape 275"/>
          <p:cNvGrpSpPr/>
          <p:nvPr/>
        </p:nvGrpSpPr>
        <p:grpSpPr>
          <a:xfrm>
            <a:off x="1259632" y="2025569"/>
            <a:ext cx="2941978" cy="4202253"/>
            <a:chOff x="1259632" y="2254559"/>
            <a:chExt cx="2302629" cy="3973263"/>
          </a:xfrm>
        </p:grpSpPr>
        <p:sp>
          <p:nvSpPr>
            <p:cNvPr id="276" name="Shape 276"/>
            <p:cNvSpPr/>
            <p:nvPr/>
          </p:nvSpPr>
          <p:spPr>
            <a:xfrm>
              <a:off x="1723152" y="2254559"/>
              <a:ext cx="1368151" cy="1512167"/>
            </a:xfrm>
            <a:prstGeom prst="ellipse">
              <a:avLst/>
            </a:prstGeom>
            <a:solidFill>
              <a:schemeClr val="dk1"/>
            </a:solidFill>
            <a:ln w="9525" cap="flat">
              <a:solidFill>
                <a:srgbClr val="373726"/>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sp>
          <p:nvSpPr>
            <p:cNvPr id="277" name="Shape 277"/>
            <p:cNvSpPr/>
            <p:nvPr/>
          </p:nvSpPr>
          <p:spPr>
            <a:xfrm rot="-5400000">
              <a:off x="1170629" y="3836190"/>
              <a:ext cx="2480636" cy="2302629"/>
            </a:xfrm>
            <a:prstGeom prst="flowChartDelay">
              <a:avLst/>
            </a:prstGeom>
            <a:solidFill>
              <a:schemeClr val="dk1"/>
            </a:solidFill>
            <a:ln w="9525" cap="flat">
              <a:solidFill>
                <a:srgbClr val="373726"/>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Arial"/>
                <a:ea typeface="Arial"/>
                <a:cs typeface="Arial"/>
                <a:sym typeface="Arial"/>
              </a:endParaRPr>
            </a:p>
          </p:txBody>
        </p:sp>
      </p:grpSp>
      <p:sp>
        <p:nvSpPr>
          <p:cNvPr id="278" name="Shape 278"/>
          <p:cNvSpPr txBox="1"/>
          <p:nvPr/>
        </p:nvSpPr>
        <p:spPr>
          <a:xfrm>
            <a:off x="2811609" y="91370"/>
            <a:ext cx="3464292" cy="40010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2000" b="1" i="0" u="none" strike="noStrike" cap="none" baseline="0">
                <a:solidFill>
                  <a:schemeClr val="dk1"/>
                </a:solidFill>
                <a:latin typeface="Tahoma"/>
                <a:ea typeface="Tahoma"/>
                <a:cs typeface="Tahoma"/>
                <a:sym typeface="Tahoma"/>
              </a:rPr>
              <a:t>テレビ画面</a:t>
            </a:r>
          </a:p>
        </p:txBody>
      </p:sp>
      <p:sp>
        <p:nvSpPr>
          <p:cNvPr id="279" name="Shape 279"/>
          <p:cNvSpPr/>
          <p:nvPr/>
        </p:nvSpPr>
        <p:spPr>
          <a:xfrm>
            <a:off x="843104" y="4509119"/>
            <a:ext cx="7401303" cy="1186680"/>
          </a:xfrm>
          <a:prstGeom prst="rect">
            <a:avLst/>
          </a:prstGeom>
          <a:solidFill>
            <a:schemeClr val="dk1">
              <a:alpha val="43921"/>
            </a:schemeClr>
          </a:solidFill>
          <a:ln>
            <a:noFill/>
          </a:ln>
        </p:spPr>
        <p:txBody>
          <a:bodyPr lIns="91425" tIns="45700" rIns="91425" bIns="45700" anchor="ctr" anchorCtr="0">
            <a:noAutofit/>
          </a:bodyPr>
          <a:lstStyle/>
          <a:p>
            <a:pPr marL="0" marR="0" lvl="0" indent="0" algn="ctr" rtl="0">
              <a:spcBef>
                <a:spcPts val="0"/>
              </a:spcBef>
              <a:spcAft>
                <a:spcPts val="0"/>
              </a:spcAft>
              <a:buNone/>
            </a:pPr>
            <a:endParaRPr sz="1800" b="1" i="0" u="none" strike="noStrike" cap="none" baseline="0">
              <a:solidFill>
                <a:schemeClr val="accent3"/>
              </a:solidFill>
              <a:latin typeface="Tahoma"/>
              <a:ea typeface="Tahoma"/>
              <a:cs typeface="Tahoma"/>
              <a:sym typeface="Tahoma"/>
            </a:endParaRPr>
          </a:p>
        </p:txBody>
      </p:sp>
      <p:sp>
        <p:nvSpPr>
          <p:cNvPr id="280" name="Shape 280"/>
          <p:cNvSpPr txBox="1"/>
          <p:nvPr/>
        </p:nvSpPr>
        <p:spPr>
          <a:xfrm>
            <a:off x="1259632" y="4618582"/>
            <a:ext cx="6773197" cy="156966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3200" b="1" i="0" u="none" strike="noStrike" cap="none" baseline="0">
                <a:solidFill>
                  <a:srgbClr val="E2E2CE"/>
                </a:solidFill>
                <a:latin typeface="Tahoma"/>
                <a:ea typeface="Tahoma"/>
                <a:cs typeface="Tahoma"/>
                <a:sym typeface="Tahoma"/>
              </a:rPr>
              <a:t>大きな地震が発生しました。</a:t>
            </a:r>
          </a:p>
          <a:p>
            <a:pPr marL="0" marR="0" lvl="0" indent="0" algn="ctr" rtl="0">
              <a:spcBef>
                <a:spcPts val="0"/>
              </a:spcBef>
              <a:spcAft>
                <a:spcPts val="0"/>
              </a:spcAft>
              <a:buSzPct val="25000"/>
              <a:buNone/>
            </a:pPr>
            <a:r>
              <a:rPr lang="ja-JP" sz="3200" b="1" i="0" u="none" strike="noStrike" cap="none" baseline="0">
                <a:solidFill>
                  <a:srgbClr val="E2E2CE"/>
                </a:solidFill>
                <a:latin typeface="Tahoma"/>
                <a:ea typeface="Tahoma"/>
                <a:cs typeface="Tahoma"/>
                <a:sym typeface="Tahoma"/>
              </a:rPr>
              <a:t>関東地方では、</a:t>
            </a:r>
          </a:p>
          <a:p>
            <a:pPr marL="0" marR="0" lvl="0" indent="0" algn="ctr" rtl="0">
              <a:spcBef>
                <a:spcPts val="0"/>
              </a:spcBef>
              <a:spcAft>
                <a:spcPts val="0"/>
              </a:spcAft>
              <a:buSzPct val="25000"/>
              <a:buNone/>
            </a:pPr>
            <a:r>
              <a:rPr lang="ja-JP" sz="3200" b="1" i="0" u="none" strike="noStrike" cap="none" baseline="0">
                <a:solidFill>
                  <a:srgbClr val="E2E2CE"/>
                </a:solidFill>
                <a:latin typeface="Tahoma"/>
                <a:ea typeface="Tahoma"/>
                <a:cs typeface="Tahoma"/>
                <a:sym typeface="Tahoma"/>
              </a:rPr>
              <a:t>震度7、震度6強を観測しました。</a:t>
            </a:r>
          </a:p>
        </p:txBody>
      </p:sp>
      <p:pic>
        <p:nvPicPr>
          <p:cNvPr id="281" name="Shape 281"/>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282" name="Shape 282"/>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13:33</a:t>
            </a:r>
          </a:p>
        </p:txBody>
      </p:sp>
      <p:pic>
        <p:nvPicPr>
          <p:cNvPr id="288" name="Shape 288"/>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289" name="Shape 289"/>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290" name="Shape 290"/>
          <p:cNvSpPr/>
          <p:nvPr/>
        </p:nvSpPr>
        <p:spPr>
          <a:xfrm>
            <a:off x="173619" y="1892055"/>
            <a:ext cx="8681013" cy="4524315"/>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こちらは防災センターです。</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ただいま非常に大きな地震が発生しました。</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本施設を含む</a:t>
            </a:r>
            <a:r>
              <a:rPr lang="ja-JP" sz="3600">
                <a:solidFill>
                  <a:schemeClr val="dk1"/>
                </a:solidFill>
                <a:latin typeface="Tahoma"/>
                <a:ea typeface="Tahoma"/>
                <a:cs typeface="Tahoma"/>
                <a:sym typeface="Tahoma"/>
              </a:rPr>
              <a:t>多摩地区</a:t>
            </a:r>
            <a:r>
              <a:rPr lang="ja-JP" sz="3600" b="0" i="0" u="none" strike="noStrike" cap="none" baseline="0">
                <a:solidFill>
                  <a:schemeClr val="dk1"/>
                </a:solidFill>
                <a:latin typeface="Tahoma"/>
                <a:ea typeface="Tahoma"/>
                <a:cs typeface="Tahoma"/>
                <a:sym typeface="Tahoma"/>
              </a:rPr>
              <a:t>一帯で震度6強を観測しています。</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館内の方は、余震の発生に注意しながら、安全を確認して、慌てずに建物の外に避難してください。</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広域避難所は</a:t>
            </a:r>
            <a:r>
              <a:rPr lang="ja-JP" sz="3600">
                <a:solidFill>
                  <a:schemeClr val="dk1"/>
                </a:solidFill>
                <a:latin typeface="Tahoma"/>
                <a:ea typeface="Tahoma"/>
                <a:cs typeface="Tahoma"/>
                <a:sym typeface="Tahoma"/>
              </a:rPr>
              <a:t>陸上競技場</a:t>
            </a:r>
            <a:r>
              <a:rPr lang="ja-JP" sz="3600" b="0" i="0" u="none" strike="noStrike" cap="none" baseline="0">
                <a:solidFill>
                  <a:schemeClr val="dk1"/>
                </a:solidFill>
                <a:latin typeface="Tahoma"/>
                <a:ea typeface="Tahoma"/>
                <a:cs typeface="Tahoma"/>
                <a:sym typeface="Tahoma"/>
              </a:rPr>
              <a:t>です。</a:t>
            </a:r>
          </a:p>
        </p:txBody>
      </p:sp>
      <p:sp>
        <p:nvSpPr>
          <p:cNvPr id="291" name="Shape 291"/>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13:45</a:t>
            </a:r>
          </a:p>
        </p:txBody>
      </p:sp>
      <p:pic>
        <p:nvPicPr>
          <p:cNvPr id="299" name="Shape 299"/>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00" name="Shape 300"/>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301" name="Shape 301"/>
          <p:cNvSpPr/>
          <p:nvPr/>
        </p:nvSpPr>
        <p:spPr>
          <a:xfrm>
            <a:off x="173619" y="1892055"/>
            <a:ext cx="8681013" cy="3416319"/>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こちらは防災センターです。さきほど非常に大きな地震が発生しました。</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まだ、建物内に残っている方は、余震の発生に注意しながら、安全を確認して、慌てずに建物の外の広い場所へ避難してください。</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広域避難所は</a:t>
            </a:r>
            <a:r>
              <a:rPr lang="ja-JP" sz="3600">
                <a:solidFill>
                  <a:schemeClr val="dk1"/>
                </a:solidFill>
                <a:latin typeface="Tahoma"/>
                <a:ea typeface="Tahoma"/>
                <a:cs typeface="Tahoma"/>
                <a:sym typeface="Tahoma"/>
              </a:rPr>
              <a:t>陸上競技場</a:t>
            </a:r>
            <a:r>
              <a:rPr lang="ja-JP" sz="3600" b="0" i="0" u="none" strike="noStrike" cap="none" baseline="0">
                <a:solidFill>
                  <a:schemeClr val="dk1"/>
                </a:solidFill>
                <a:latin typeface="Tahoma"/>
                <a:ea typeface="Tahoma"/>
                <a:cs typeface="Tahoma"/>
                <a:sym typeface="Tahoma"/>
              </a:rPr>
              <a:t>です。</a:t>
            </a:r>
          </a:p>
        </p:txBody>
      </p:sp>
      <p:sp>
        <p:nvSpPr>
          <p:cNvPr id="302" name="Shape 302"/>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166915" y="98175"/>
            <a:ext cx="5791200" cy="689110"/>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■研修の流れ</a:t>
            </a:r>
          </a:p>
        </p:txBody>
      </p:sp>
      <p:pic>
        <p:nvPicPr>
          <p:cNvPr id="103" name="Shape 103"/>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104" name="Shape 104"/>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graphicFrame>
        <p:nvGraphicFramePr>
          <p:cNvPr id="105" name="Shape 105"/>
          <p:cNvGraphicFramePr/>
          <p:nvPr/>
        </p:nvGraphicFramePr>
        <p:xfrm>
          <a:off x="552258" y="1185538"/>
          <a:ext cx="7952675" cy="1427000"/>
        </p:xfrm>
        <a:graphic>
          <a:graphicData uri="http://schemas.openxmlformats.org/drawingml/2006/table">
            <a:tbl>
              <a:tblPr firstRow="1" firstCol="1" bandRow="1">
                <a:noFill/>
                <a:tableStyleId>{E384F0CC-622D-4995-A741-79AA459CB948}</a:tableStyleId>
              </a:tblPr>
              <a:tblGrid>
                <a:gridCol w="1386150"/>
                <a:gridCol w="6566525"/>
              </a:tblGrid>
              <a:tr h="228900">
                <a:tc>
                  <a:txBody>
                    <a:bodyPr/>
                    <a:lstStyle/>
                    <a:p>
                      <a:pPr marL="0" marR="0" lvl="0" indent="0" algn="just" rtl="0">
                        <a:spcBef>
                          <a:spcPts val="0"/>
                        </a:spcBef>
                        <a:spcAft>
                          <a:spcPts val="0"/>
                        </a:spcAft>
                        <a:buSzPct val="25000"/>
                        <a:buNone/>
                      </a:pPr>
                      <a:r>
                        <a:rPr lang="ja-JP" sz="1500" u="none" strike="noStrike" cap="none" baseline="0"/>
                        <a:t>13:00～13:15</a:t>
                      </a:r>
                    </a:p>
                  </a:txBody>
                  <a:tcPr marL="98100" marR="98100" marT="0" marB="0"/>
                </a:tc>
                <a:tc>
                  <a:txBody>
                    <a:bodyPr/>
                    <a:lstStyle/>
                    <a:p>
                      <a:pPr marL="0" marR="0" lvl="0" indent="0" algn="just" rtl="0">
                        <a:spcBef>
                          <a:spcPts val="0"/>
                        </a:spcBef>
                        <a:spcAft>
                          <a:spcPts val="0"/>
                        </a:spcAft>
                        <a:buSzPct val="25000"/>
                        <a:buNone/>
                      </a:pPr>
                      <a:r>
                        <a:rPr lang="ja-JP" sz="1500" u="none" strike="noStrike" cap="none" baseline="0"/>
                        <a:t>講座の趣旨説明</a:t>
                      </a:r>
                    </a:p>
                  </a:txBody>
                  <a:tcPr marL="98100" marR="98100" marT="0" marB="0"/>
                </a:tc>
              </a:tr>
              <a:tr h="228900">
                <a:tc>
                  <a:txBody>
                    <a:bodyPr/>
                    <a:lstStyle/>
                    <a:p>
                      <a:pPr marL="0" marR="0" lvl="0" indent="0" algn="just" rtl="0">
                        <a:spcBef>
                          <a:spcPts val="0"/>
                        </a:spcBef>
                        <a:spcAft>
                          <a:spcPts val="0"/>
                        </a:spcAft>
                        <a:buSzPct val="25000"/>
                        <a:buNone/>
                      </a:pPr>
                      <a:r>
                        <a:rPr lang="ja-JP" sz="1500" u="none" strike="noStrike" cap="none" baseline="0"/>
                        <a:t>13:15～13:30</a:t>
                      </a:r>
                    </a:p>
                  </a:txBody>
                  <a:tcPr marL="98100" marR="98100" marT="0" marB="0"/>
                </a:tc>
                <a:tc>
                  <a:txBody>
                    <a:bodyPr/>
                    <a:lstStyle/>
                    <a:p>
                      <a:pPr marL="0" marR="0" lvl="0" indent="0" algn="just" rtl="0">
                        <a:spcBef>
                          <a:spcPts val="0"/>
                        </a:spcBef>
                        <a:spcAft>
                          <a:spcPts val="0"/>
                        </a:spcAft>
                        <a:buSzPct val="25000"/>
                        <a:buNone/>
                      </a:pPr>
                      <a:r>
                        <a:rPr lang="ja-JP" sz="1500" u="none" strike="noStrike" cap="none" baseline="0"/>
                        <a:t>訓練の説明</a:t>
                      </a:r>
                    </a:p>
                  </a:txBody>
                  <a:tcPr marL="98100" marR="98100" marT="0" marB="0"/>
                </a:tc>
              </a:tr>
              <a:tr h="228900">
                <a:tc>
                  <a:txBody>
                    <a:bodyPr/>
                    <a:lstStyle/>
                    <a:p>
                      <a:pPr marL="0" marR="0" lvl="0" indent="0" algn="just" rtl="0">
                        <a:spcBef>
                          <a:spcPts val="0"/>
                        </a:spcBef>
                        <a:spcAft>
                          <a:spcPts val="0"/>
                        </a:spcAft>
                        <a:buSzPct val="25000"/>
                        <a:buNone/>
                      </a:pPr>
                      <a:r>
                        <a:rPr lang="ja-JP" sz="1500" u="none" strike="noStrike" cap="none" baseline="0"/>
                        <a:t>13:30～1</a:t>
                      </a:r>
                      <a:r>
                        <a:rPr lang="ja-JP" sz="1500"/>
                        <a:t>4</a:t>
                      </a:r>
                      <a:r>
                        <a:rPr lang="ja-JP" sz="1500" u="none" strike="noStrike" cap="none" baseline="0"/>
                        <a:t>:</a:t>
                      </a:r>
                      <a:r>
                        <a:rPr lang="ja-JP" sz="1500"/>
                        <a:t>5</a:t>
                      </a:r>
                      <a:r>
                        <a:rPr lang="ja-JP" sz="1500" u="none" strike="noStrike" cap="none" baseline="0"/>
                        <a:t>0</a:t>
                      </a:r>
                    </a:p>
                  </a:txBody>
                  <a:tcPr marL="98100" marR="98100" marT="0" marB="0"/>
                </a:tc>
                <a:tc>
                  <a:txBody>
                    <a:bodyPr/>
                    <a:lstStyle/>
                    <a:p>
                      <a:pPr marL="0" marR="0" lvl="0" indent="0" algn="just" rtl="0">
                        <a:spcBef>
                          <a:spcPts val="0"/>
                        </a:spcBef>
                        <a:spcAft>
                          <a:spcPts val="0"/>
                        </a:spcAft>
                        <a:buSzPct val="25000"/>
                        <a:buNone/>
                      </a:pPr>
                      <a:r>
                        <a:rPr lang="ja-JP" sz="1500" u="none" strike="noStrike" cap="none" baseline="0"/>
                        <a:t>体験編【震災訓練】</a:t>
                      </a:r>
                    </a:p>
                  </a:txBody>
                  <a:tcPr marL="98100" marR="98100" marT="0" marB="0"/>
                </a:tc>
              </a:tr>
              <a:tr h="228900">
                <a:tc>
                  <a:txBody>
                    <a:bodyPr/>
                    <a:lstStyle/>
                    <a:p>
                      <a:pPr marL="0" marR="0" lvl="0" indent="0" algn="just" rtl="0">
                        <a:spcBef>
                          <a:spcPts val="0"/>
                        </a:spcBef>
                        <a:spcAft>
                          <a:spcPts val="0"/>
                        </a:spcAft>
                        <a:buSzPct val="25000"/>
                        <a:buNone/>
                      </a:pPr>
                      <a:r>
                        <a:rPr lang="ja-JP" sz="1500" u="none" strike="noStrike" cap="none" baseline="0"/>
                        <a:t>1</a:t>
                      </a:r>
                      <a:r>
                        <a:rPr lang="ja-JP" sz="1500"/>
                        <a:t>4</a:t>
                      </a:r>
                      <a:r>
                        <a:rPr lang="ja-JP" sz="1500" u="none" strike="noStrike" cap="none" baseline="0"/>
                        <a:t>:</a:t>
                      </a:r>
                      <a:r>
                        <a:rPr lang="ja-JP" sz="1500"/>
                        <a:t>5</a:t>
                      </a:r>
                      <a:r>
                        <a:rPr lang="ja-JP" sz="1500" u="none" strike="noStrike" cap="none" baseline="0"/>
                        <a:t>0～15:</a:t>
                      </a:r>
                      <a:r>
                        <a:rPr lang="ja-JP" sz="1500"/>
                        <a:t>00</a:t>
                      </a:r>
                    </a:p>
                  </a:txBody>
                  <a:tcPr marL="98100" marR="98100" marT="0" marB="0"/>
                </a:tc>
                <a:tc>
                  <a:txBody>
                    <a:bodyPr/>
                    <a:lstStyle/>
                    <a:p>
                      <a:pPr marL="0" marR="0" lvl="0" indent="0" algn="just" rtl="0">
                        <a:spcBef>
                          <a:spcPts val="0"/>
                        </a:spcBef>
                        <a:spcAft>
                          <a:spcPts val="0"/>
                        </a:spcAft>
                        <a:buSzPct val="25000"/>
                        <a:buNone/>
                      </a:pPr>
                      <a:r>
                        <a:rPr lang="ja-JP" sz="1500" u="none" strike="noStrike" cap="none" baseline="0"/>
                        <a:t>休憩</a:t>
                      </a:r>
                    </a:p>
                  </a:txBody>
                  <a:tcPr marL="98100" marR="98100" marT="0" marB="0"/>
                </a:tc>
              </a:tr>
              <a:tr h="228900">
                <a:tc>
                  <a:txBody>
                    <a:bodyPr/>
                    <a:lstStyle/>
                    <a:p>
                      <a:pPr marL="0" marR="0" lvl="0" indent="0" algn="just" rtl="0">
                        <a:spcBef>
                          <a:spcPts val="0"/>
                        </a:spcBef>
                        <a:spcAft>
                          <a:spcPts val="0"/>
                        </a:spcAft>
                        <a:buSzPct val="25000"/>
                        <a:buNone/>
                      </a:pPr>
                      <a:r>
                        <a:rPr lang="ja-JP" sz="1500" u="none" strike="noStrike" cap="none" baseline="0"/>
                        <a:t>15:</a:t>
                      </a:r>
                      <a:r>
                        <a:rPr lang="ja-JP" sz="1500"/>
                        <a:t>00</a:t>
                      </a:r>
                      <a:r>
                        <a:rPr lang="ja-JP" sz="1500" u="none" strike="noStrike" cap="none" baseline="0"/>
                        <a:t>～1</a:t>
                      </a:r>
                      <a:r>
                        <a:rPr lang="ja-JP" sz="1500"/>
                        <a:t>5</a:t>
                      </a:r>
                      <a:r>
                        <a:rPr lang="ja-JP" sz="1500" u="none" strike="noStrike" cap="none" baseline="0"/>
                        <a:t>:</a:t>
                      </a:r>
                      <a:r>
                        <a:rPr lang="ja-JP" sz="1500"/>
                        <a:t>30</a:t>
                      </a:r>
                    </a:p>
                  </a:txBody>
                  <a:tcPr marL="98100" marR="98100" marT="0" marB="0"/>
                </a:tc>
                <a:tc>
                  <a:txBody>
                    <a:bodyPr/>
                    <a:lstStyle/>
                    <a:p>
                      <a:pPr marL="0" marR="0" lvl="0" indent="0" algn="just" rtl="0">
                        <a:spcBef>
                          <a:spcPts val="0"/>
                        </a:spcBef>
                        <a:spcAft>
                          <a:spcPts val="0"/>
                        </a:spcAft>
                        <a:buSzPct val="25000"/>
                        <a:buNone/>
                      </a:pPr>
                      <a:r>
                        <a:rPr lang="ja-JP" sz="1500"/>
                        <a:t>振り返り、</a:t>
                      </a:r>
                      <a:r>
                        <a:rPr lang="ja-JP" sz="1500" u="none" strike="noStrike" cap="none" baseline="0"/>
                        <a:t>講評</a:t>
                      </a:r>
                    </a:p>
                  </a:txBody>
                  <a:tcPr marL="98100" marR="98100" marT="0" marB="0"/>
                </a:tc>
              </a:tr>
              <a:tr h="282500">
                <a:tc>
                  <a:txBody>
                    <a:bodyPr/>
                    <a:lstStyle/>
                    <a:p>
                      <a:pPr marL="0" marR="0" lvl="0" indent="0" algn="just" rtl="0">
                        <a:spcBef>
                          <a:spcPts val="0"/>
                        </a:spcBef>
                        <a:spcAft>
                          <a:spcPts val="0"/>
                        </a:spcAft>
                        <a:buSzPct val="25000"/>
                        <a:buNone/>
                      </a:pPr>
                      <a:r>
                        <a:rPr lang="ja-JP" sz="1500" u="none" strike="noStrike" cap="none" baseline="0"/>
                        <a:t>1</a:t>
                      </a:r>
                      <a:r>
                        <a:rPr lang="ja-JP" sz="1500"/>
                        <a:t>5</a:t>
                      </a:r>
                      <a:r>
                        <a:rPr lang="ja-JP" sz="1500" u="none" strike="noStrike" cap="none" baseline="0"/>
                        <a:t>:</a:t>
                      </a:r>
                      <a:r>
                        <a:rPr lang="ja-JP" sz="1500"/>
                        <a:t>3</a:t>
                      </a:r>
                      <a:r>
                        <a:rPr lang="ja-JP" sz="1500" u="none" strike="noStrike" cap="none" baseline="0"/>
                        <a:t>0</a:t>
                      </a:r>
                    </a:p>
                  </a:txBody>
                  <a:tcPr marL="98100" marR="98100" marT="0" marB="0"/>
                </a:tc>
                <a:tc>
                  <a:txBody>
                    <a:bodyPr/>
                    <a:lstStyle/>
                    <a:p>
                      <a:pPr marL="0" marR="0" lvl="0" indent="0" algn="just" rtl="0">
                        <a:spcBef>
                          <a:spcPts val="0"/>
                        </a:spcBef>
                        <a:spcAft>
                          <a:spcPts val="0"/>
                        </a:spcAft>
                        <a:buSzPct val="25000"/>
                        <a:buNone/>
                      </a:pPr>
                      <a:r>
                        <a:rPr lang="ja-JP" sz="1500" u="none" strike="noStrike" cap="none" baseline="0"/>
                        <a:t>終了</a:t>
                      </a:r>
                    </a:p>
                  </a:txBody>
                  <a:tcPr marL="98100" marR="98100" marT="0" marB="0"/>
                </a:tc>
              </a:tr>
            </a:tbl>
          </a:graphicData>
        </a:graphic>
      </p:graphicFrame>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Shape 309"/>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13:50</a:t>
            </a:r>
          </a:p>
        </p:txBody>
      </p:sp>
      <p:pic>
        <p:nvPicPr>
          <p:cNvPr id="310" name="Shape 310"/>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11" name="Shape 311"/>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312" name="Shape 312"/>
          <p:cNvSpPr/>
          <p:nvPr/>
        </p:nvSpPr>
        <p:spPr>
          <a:xfrm>
            <a:off x="173619" y="1892055"/>
            <a:ext cx="8681013" cy="3416319"/>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こちらは防災センターです。さきほど非常に大きな地震が発生しました。</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まだ、建物内に残っている方は、余震の発生に注意しながら、安全を確認して、慌てずに建物の外の広い場所へ避難してください。</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広域避難所は</a:t>
            </a:r>
            <a:r>
              <a:rPr lang="ja-JP" sz="3600">
                <a:solidFill>
                  <a:schemeClr val="dk1"/>
                </a:solidFill>
                <a:latin typeface="Tahoma"/>
                <a:ea typeface="Tahoma"/>
                <a:cs typeface="Tahoma"/>
                <a:sym typeface="Tahoma"/>
              </a:rPr>
              <a:t>陸上競技場</a:t>
            </a:r>
            <a:r>
              <a:rPr lang="ja-JP" sz="3600" b="0" i="0" u="none" strike="noStrike" cap="none" baseline="0">
                <a:solidFill>
                  <a:schemeClr val="dk1"/>
                </a:solidFill>
                <a:latin typeface="Tahoma"/>
                <a:ea typeface="Tahoma"/>
                <a:cs typeface="Tahoma"/>
                <a:sym typeface="Tahoma"/>
              </a:rPr>
              <a:t>です。</a:t>
            </a:r>
          </a:p>
        </p:txBody>
      </p:sp>
      <p:sp>
        <p:nvSpPr>
          <p:cNvPr id="313" name="Shape 313"/>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Shape 320"/>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14:00</a:t>
            </a:r>
          </a:p>
        </p:txBody>
      </p:sp>
      <p:pic>
        <p:nvPicPr>
          <p:cNvPr id="321" name="Shape 321"/>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22" name="Shape 322"/>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323" name="Shape 323"/>
          <p:cNvSpPr/>
          <p:nvPr/>
        </p:nvSpPr>
        <p:spPr>
          <a:xfrm>
            <a:off x="173619" y="1892055"/>
            <a:ext cx="8681013" cy="2308323"/>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こちらは防災センターです。</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建物の外の広い場所に避難したら、各施設の責任者は、現在、判明している状況を防災センターに報告してください。</a:t>
            </a:r>
          </a:p>
        </p:txBody>
      </p:sp>
      <p:sp>
        <p:nvSpPr>
          <p:cNvPr id="324" name="Shape 324"/>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14:20</a:t>
            </a:r>
          </a:p>
        </p:txBody>
      </p:sp>
      <p:pic>
        <p:nvPicPr>
          <p:cNvPr id="332" name="Shape 332"/>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33" name="Shape 333"/>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334" name="Shape 334"/>
          <p:cNvSpPr/>
          <p:nvPr/>
        </p:nvSpPr>
        <p:spPr>
          <a:xfrm>
            <a:off x="173619" y="1892055"/>
            <a:ext cx="8681013" cy="3970318"/>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こちらは防災センターです。まだ余震が続いています。</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また、</a:t>
            </a:r>
            <a:r>
              <a:rPr lang="ja-JP" sz="3600">
                <a:solidFill>
                  <a:schemeClr val="dk1"/>
                </a:solidFill>
                <a:latin typeface="Tahoma"/>
                <a:ea typeface="Tahoma"/>
                <a:cs typeface="Tahoma"/>
                <a:sym typeface="Tahoma"/>
              </a:rPr>
              <a:t>市内</a:t>
            </a:r>
            <a:r>
              <a:rPr lang="ja-JP" sz="3600" b="0" i="0" u="none" strike="noStrike" cap="none" baseline="0">
                <a:solidFill>
                  <a:schemeClr val="dk1"/>
                </a:solidFill>
                <a:latin typeface="Tahoma"/>
                <a:ea typeface="Tahoma"/>
                <a:cs typeface="Tahoma"/>
                <a:sym typeface="Tahoma"/>
              </a:rPr>
              <a:t>の一部地域で火災が発生しています。</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交通機関は全面的に停止している模様です。</a:t>
            </a: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なお、この地震による津波の恐れはありません。</a:t>
            </a:r>
          </a:p>
        </p:txBody>
      </p:sp>
      <p:sp>
        <p:nvSpPr>
          <p:cNvPr id="335" name="Shape 335"/>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14:30</a:t>
            </a:r>
          </a:p>
        </p:txBody>
      </p:sp>
      <p:pic>
        <p:nvPicPr>
          <p:cNvPr id="343" name="Shape 343"/>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44" name="Shape 344"/>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345" name="Shape 345"/>
          <p:cNvSpPr/>
          <p:nvPr/>
        </p:nvSpPr>
        <p:spPr>
          <a:xfrm>
            <a:off x="173619" y="1892055"/>
            <a:ext cx="8681013" cy="3170098"/>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2000" b="0" i="0" u="none" strike="noStrike" cap="none" baseline="0">
                <a:solidFill>
                  <a:schemeClr val="dk1"/>
                </a:solidFill>
                <a:latin typeface="Tahoma"/>
                <a:ea typeface="Tahoma"/>
                <a:cs typeface="Tahoma"/>
                <a:sym typeface="Tahoma"/>
              </a:rPr>
              <a:t>こちらは防災センターです。気象庁の発表によると、引き続き大きな余震が発生する可能性があるとのことです。建物の中には絶対に入らないでください。</a:t>
            </a:r>
          </a:p>
          <a:p>
            <a:pPr marL="0" marR="0" lvl="0" indent="0" algn="l" rtl="0">
              <a:spcBef>
                <a:spcPts val="0"/>
              </a:spcBef>
              <a:spcAft>
                <a:spcPts val="0"/>
              </a:spcAft>
              <a:buNone/>
            </a:pPr>
            <a:endParaRPr sz="20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2000" b="0" i="0" u="none" strike="noStrike" cap="none" baseline="0">
                <a:solidFill>
                  <a:schemeClr val="dk1"/>
                </a:solidFill>
                <a:latin typeface="Tahoma"/>
                <a:ea typeface="Tahoma"/>
                <a:cs typeface="Tahoma"/>
                <a:sym typeface="Tahoma"/>
              </a:rPr>
              <a:t>こちらは防災センターです。現在までの情報を総合すると、皆さまの帰宅には相当な困難が予測されます。無理に帰宅しようとせず、収容避難所である</a:t>
            </a:r>
            <a:r>
              <a:rPr lang="ja-JP" sz="2000">
                <a:solidFill>
                  <a:schemeClr val="dk1"/>
                </a:solidFill>
                <a:latin typeface="Tahoma"/>
                <a:ea typeface="Tahoma"/>
                <a:cs typeface="Tahoma"/>
                <a:sym typeface="Tahoma"/>
              </a:rPr>
              <a:t>国立</a:t>
            </a:r>
            <a:r>
              <a:rPr lang="ja-JP" sz="2000" b="0" i="0" u="none" strike="noStrike" cap="none" baseline="0">
                <a:solidFill>
                  <a:schemeClr val="dk1"/>
                </a:solidFill>
                <a:latin typeface="Tahoma"/>
                <a:ea typeface="Tahoma"/>
                <a:cs typeface="Tahoma"/>
                <a:sym typeface="Tahoma"/>
              </a:rPr>
              <a:t>（</a:t>
            </a:r>
            <a:r>
              <a:rPr lang="ja-JP" sz="2000">
                <a:solidFill>
                  <a:schemeClr val="dk1"/>
                </a:solidFill>
                <a:latin typeface="Tahoma"/>
                <a:ea typeface="Tahoma"/>
                <a:cs typeface="Tahoma"/>
                <a:sym typeface="Tahoma"/>
              </a:rPr>
              <a:t>くにたち</a:t>
            </a:r>
            <a:r>
              <a:rPr lang="ja-JP" sz="2000" b="0" i="0" u="none" strike="noStrike" cap="none" baseline="0">
                <a:solidFill>
                  <a:schemeClr val="dk1"/>
                </a:solidFill>
                <a:latin typeface="Tahoma"/>
                <a:ea typeface="Tahoma"/>
                <a:cs typeface="Tahoma"/>
                <a:sym typeface="Tahoma"/>
              </a:rPr>
              <a:t>）</a:t>
            </a:r>
            <a:r>
              <a:rPr lang="ja-JP" sz="2000">
                <a:solidFill>
                  <a:schemeClr val="dk1"/>
                </a:solidFill>
                <a:latin typeface="Tahoma"/>
                <a:ea typeface="Tahoma"/>
                <a:cs typeface="Tahoma"/>
                <a:sym typeface="Tahoma"/>
              </a:rPr>
              <a:t>第二</a:t>
            </a:r>
            <a:r>
              <a:rPr lang="ja-JP" sz="2000" b="0" i="0" u="none" strike="noStrike" cap="none" baseline="0">
                <a:solidFill>
                  <a:schemeClr val="dk1"/>
                </a:solidFill>
                <a:latin typeface="Tahoma"/>
                <a:ea typeface="Tahoma"/>
                <a:cs typeface="Tahoma"/>
                <a:sym typeface="Tahoma"/>
              </a:rPr>
              <a:t>小学校に避難してください。</a:t>
            </a:r>
            <a:r>
              <a:rPr lang="ja-JP" sz="2000">
                <a:solidFill>
                  <a:schemeClr val="dk1"/>
                </a:solidFill>
                <a:latin typeface="Tahoma"/>
                <a:ea typeface="Tahoma"/>
                <a:cs typeface="Tahoma"/>
                <a:sym typeface="Tahoma"/>
              </a:rPr>
              <a:t>国立</a:t>
            </a:r>
            <a:r>
              <a:rPr lang="ja-JP" sz="2000" b="0" i="0" u="none" strike="noStrike" cap="none" baseline="0">
                <a:solidFill>
                  <a:schemeClr val="dk1"/>
                </a:solidFill>
                <a:latin typeface="Tahoma"/>
                <a:ea typeface="Tahoma"/>
                <a:cs typeface="Tahoma"/>
                <a:sym typeface="Tahoma"/>
              </a:rPr>
              <a:t>（</a:t>
            </a:r>
            <a:r>
              <a:rPr lang="ja-JP" sz="2000">
                <a:solidFill>
                  <a:schemeClr val="dk1"/>
                </a:solidFill>
                <a:latin typeface="Tahoma"/>
                <a:ea typeface="Tahoma"/>
                <a:cs typeface="Tahoma"/>
                <a:sym typeface="Tahoma"/>
              </a:rPr>
              <a:t>くにたち</a:t>
            </a:r>
            <a:r>
              <a:rPr lang="ja-JP" sz="2000" b="0" i="0" u="none" strike="noStrike" cap="none" baseline="0">
                <a:solidFill>
                  <a:schemeClr val="dk1"/>
                </a:solidFill>
                <a:latin typeface="Tahoma"/>
                <a:ea typeface="Tahoma"/>
                <a:cs typeface="Tahoma"/>
                <a:sym typeface="Tahoma"/>
              </a:rPr>
              <a:t>）</a:t>
            </a:r>
            <a:r>
              <a:rPr lang="ja-JP" sz="2000">
                <a:solidFill>
                  <a:schemeClr val="dk1"/>
                </a:solidFill>
                <a:latin typeface="Tahoma"/>
                <a:ea typeface="Tahoma"/>
                <a:cs typeface="Tahoma"/>
                <a:sym typeface="Tahoma"/>
              </a:rPr>
              <a:t>第二</a:t>
            </a:r>
            <a:r>
              <a:rPr lang="ja-JP" sz="2000" b="0" i="0" u="none" strike="noStrike" cap="none" baseline="0">
                <a:solidFill>
                  <a:schemeClr val="dk1"/>
                </a:solidFill>
                <a:latin typeface="Tahoma"/>
                <a:ea typeface="Tahoma"/>
                <a:cs typeface="Tahoma"/>
                <a:sym typeface="Tahoma"/>
              </a:rPr>
              <a:t>小学校は耐震設計が十分になされており安全です。慌てずに</a:t>
            </a:r>
            <a:r>
              <a:rPr lang="ja-JP" sz="2000">
                <a:solidFill>
                  <a:schemeClr val="dk1"/>
                </a:solidFill>
                <a:latin typeface="Tahoma"/>
                <a:ea typeface="Tahoma"/>
                <a:cs typeface="Tahoma"/>
                <a:sym typeface="Tahoma"/>
              </a:rPr>
              <a:t>国立（くにたち）第二小学校</a:t>
            </a:r>
            <a:r>
              <a:rPr lang="ja-JP" sz="2000" b="0" i="0" u="none" strike="noStrike" cap="none" baseline="0">
                <a:solidFill>
                  <a:schemeClr val="dk1"/>
                </a:solidFill>
                <a:latin typeface="Tahoma"/>
                <a:ea typeface="Tahoma"/>
                <a:cs typeface="Tahoma"/>
                <a:sym typeface="Tahoma"/>
              </a:rPr>
              <a:t>に移動してください。</a:t>
            </a:r>
          </a:p>
          <a:p>
            <a:pPr marL="0" marR="0" lvl="0" indent="0" algn="l" rtl="0">
              <a:spcBef>
                <a:spcPts val="0"/>
              </a:spcBef>
              <a:spcAft>
                <a:spcPts val="0"/>
              </a:spcAft>
              <a:buNone/>
            </a:pPr>
            <a:endParaRPr sz="20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2000" b="0" i="0" u="none" strike="noStrike" cap="none" baseline="0">
                <a:solidFill>
                  <a:schemeClr val="dk1"/>
                </a:solidFill>
                <a:latin typeface="Tahoma"/>
                <a:ea typeface="Tahoma"/>
                <a:cs typeface="Tahoma"/>
                <a:sym typeface="Tahoma"/>
              </a:rPr>
              <a:t>こちらは防災センターです。いま伝えましたように、帰宅せずに</a:t>
            </a:r>
            <a:r>
              <a:rPr lang="ja-JP" sz="2000">
                <a:solidFill>
                  <a:schemeClr val="dk1"/>
                </a:solidFill>
                <a:latin typeface="Tahoma"/>
                <a:ea typeface="Tahoma"/>
                <a:cs typeface="Tahoma"/>
                <a:sym typeface="Tahoma"/>
              </a:rPr>
              <a:t>国立</a:t>
            </a:r>
            <a:r>
              <a:rPr lang="ja-JP" sz="2000" b="0" i="0" u="none" strike="noStrike" cap="none" baseline="0">
                <a:solidFill>
                  <a:schemeClr val="dk1"/>
                </a:solidFill>
                <a:latin typeface="Tahoma"/>
                <a:ea typeface="Tahoma"/>
                <a:cs typeface="Tahoma"/>
                <a:sym typeface="Tahoma"/>
              </a:rPr>
              <a:t>（</a:t>
            </a:r>
            <a:r>
              <a:rPr lang="ja-JP" sz="2000">
                <a:solidFill>
                  <a:schemeClr val="dk1"/>
                </a:solidFill>
                <a:latin typeface="Tahoma"/>
                <a:ea typeface="Tahoma"/>
                <a:cs typeface="Tahoma"/>
                <a:sym typeface="Tahoma"/>
              </a:rPr>
              <a:t>くにたち</a:t>
            </a:r>
            <a:r>
              <a:rPr lang="ja-JP" sz="2000" b="0" i="0" u="none" strike="noStrike" cap="none" baseline="0">
                <a:solidFill>
                  <a:schemeClr val="dk1"/>
                </a:solidFill>
                <a:latin typeface="Tahoma"/>
                <a:ea typeface="Tahoma"/>
                <a:cs typeface="Tahoma"/>
                <a:sym typeface="Tahoma"/>
              </a:rPr>
              <a:t>）</a:t>
            </a:r>
            <a:r>
              <a:rPr lang="ja-JP" sz="2000">
                <a:solidFill>
                  <a:schemeClr val="dk1"/>
                </a:solidFill>
                <a:latin typeface="Tahoma"/>
                <a:ea typeface="Tahoma"/>
                <a:cs typeface="Tahoma"/>
                <a:sym typeface="Tahoma"/>
              </a:rPr>
              <a:t>第二</a:t>
            </a:r>
            <a:r>
              <a:rPr lang="ja-JP" sz="2000" b="0" i="0" u="none" strike="noStrike" cap="none" baseline="0">
                <a:solidFill>
                  <a:schemeClr val="dk1"/>
                </a:solidFill>
                <a:latin typeface="Tahoma"/>
                <a:ea typeface="Tahoma"/>
                <a:cs typeface="Tahoma"/>
                <a:sym typeface="Tahoma"/>
              </a:rPr>
              <a:t>小学校に避難してください。</a:t>
            </a:r>
          </a:p>
        </p:txBody>
      </p:sp>
      <p:sp>
        <p:nvSpPr>
          <p:cNvPr id="346" name="Shape 346"/>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Shape 353"/>
          <p:cNvSpPr txBox="1"/>
          <p:nvPr/>
        </p:nvSpPr>
        <p:spPr>
          <a:xfrm>
            <a:off x="261258" y="246742"/>
            <a:ext cx="7543800" cy="444953"/>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chemeClr val="dk2"/>
              </a:buClr>
              <a:buSzPct val="25000"/>
              <a:buFont typeface="Arial Black"/>
              <a:buNone/>
            </a:pPr>
            <a:r>
              <a:rPr lang="ja-JP" sz="9600" b="0" i="0" u="none" strike="noStrike" cap="none" baseline="0">
                <a:solidFill>
                  <a:schemeClr val="dk2"/>
                </a:solidFill>
                <a:latin typeface="Arial Black"/>
                <a:ea typeface="Arial Black"/>
                <a:cs typeface="Arial Black"/>
                <a:sym typeface="Arial Black"/>
              </a:rPr>
              <a:t>1</a:t>
            </a:r>
            <a:r>
              <a:rPr lang="ja-JP" sz="9600">
                <a:solidFill>
                  <a:schemeClr val="dk2"/>
                </a:solidFill>
                <a:latin typeface="Arial Black"/>
                <a:ea typeface="Arial Black"/>
                <a:cs typeface="Arial Black"/>
                <a:sym typeface="Arial Black"/>
              </a:rPr>
              <a:t>4</a:t>
            </a:r>
            <a:r>
              <a:rPr lang="ja-JP" sz="9600" b="0" i="0" u="none" strike="noStrike" cap="none" baseline="0">
                <a:solidFill>
                  <a:schemeClr val="dk2"/>
                </a:solidFill>
                <a:latin typeface="Arial Black"/>
                <a:ea typeface="Arial Black"/>
                <a:cs typeface="Arial Black"/>
                <a:sym typeface="Arial Black"/>
              </a:rPr>
              <a:t>:40</a:t>
            </a:r>
          </a:p>
        </p:txBody>
      </p:sp>
      <p:pic>
        <p:nvPicPr>
          <p:cNvPr id="354" name="Shape 354"/>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55" name="Shape 355"/>
          <p:cNvSpPr txBox="1"/>
          <p:nvPr/>
        </p:nvSpPr>
        <p:spPr>
          <a:xfrm>
            <a:off x="251519" y="260647"/>
            <a:ext cx="1008112" cy="461664"/>
          </a:xfrm>
          <a:prstGeom prst="rect">
            <a:avLst/>
          </a:prstGeom>
          <a:noFill/>
          <a:ln w="28575" cap="flat">
            <a:solidFill>
              <a:schemeClr val="dk1"/>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1" i="0" u="none" strike="noStrike" cap="none" baseline="0">
                <a:solidFill>
                  <a:schemeClr val="dk1"/>
                </a:solidFill>
                <a:latin typeface="Tahoma"/>
                <a:ea typeface="Tahoma"/>
                <a:cs typeface="Tahoma"/>
                <a:sym typeface="Tahoma"/>
              </a:rPr>
              <a:t>訓練</a:t>
            </a:r>
          </a:p>
        </p:txBody>
      </p:sp>
      <p:sp>
        <p:nvSpPr>
          <p:cNvPr id="356" name="Shape 356"/>
          <p:cNvSpPr/>
          <p:nvPr/>
        </p:nvSpPr>
        <p:spPr>
          <a:xfrm>
            <a:off x="173619" y="1892055"/>
            <a:ext cx="8681013" cy="2862322"/>
          </a:xfrm>
          <a:prstGeom prst="rect">
            <a:avLst/>
          </a:prstGeom>
          <a:noFill/>
          <a:ln>
            <a:noFill/>
          </a:ln>
        </p:spPr>
        <p:txBody>
          <a:bodyPr lIns="91425" tIns="45700" rIns="91425" bIns="45700" anchor="t" anchorCtr="1">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こちらは防災センターです。</a:t>
            </a:r>
          </a:p>
          <a:p>
            <a:pPr marL="0" marR="0" lvl="0" indent="0" algn="l" rtl="0">
              <a:spcBef>
                <a:spcPts val="0"/>
              </a:spcBef>
              <a:spcAft>
                <a:spcPts val="0"/>
              </a:spcAft>
              <a:buNone/>
            </a:pPr>
            <a:endParaRPr sz="36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3600">
                <a:solidFill>
                  <a:schemeClr val="dk1"/>
                </a:solidFill>
                <a:latin typeface="Tahoma"/>
                <a:ea typeface="Tahoma"/>
                <a:cs typeface="Tahoma"/>
                <a:sym typeface="Tahoma"/>
              </a:rPr>
              <a:t>国立</a:t>
            </a:r>
            <a:r>
              <a:rPr lang="ja-JP" sz="3600" b="0" i="0" u="none" strike="noStrike" cap="none" baseline="0">
                <a:solidFill>
                  <a:schemeClr val="dk1"/>
                </a:solidFill>
                <a:latin typeface="Tahoma"/>
                <a:ea typeface="Tahoma"/>
                <a:cs typeface="Tahoma"/>
                <a:sym typeface="Tahoma"/>
              </a:rPr>
              <a:t>（</a:t>
            </a:r>
            <a:r>
              <a:rPr lang="ja-JP" sz="3600">
                <a:solidFill>
                  <a:schemeClr val="dk1"/>
                </a:solidFill>
                <a:latin typeface="Tahoma"/>
                <a:ea typeface="Tahoma"/>
                <a:cs typeface="Tahoma"/>
                <a:sym typeface="Tahoma"/>
              </a:rPr>
              <a:t>くにたち</a:t>
            </a:r>
            <a:r>
              <a:rPr lang="ja-JP" sz="3600" b="0" i="0" u="none" strike="noStrike" cap="none" baseline="0">
                <a:solidFill>
                  <a:schemeClr val="dk1"/>
                </a:solidFill>
                <a:latin typeface="Tahoma"/>
                <a:ea typeface="Tahoma"/>
                <a:cs typeface="Tahoma"/>
                <a:sym typeface="Tahoma"/>
              </a:rPr>
              <a:t>）</a:t>
            </a:r>
            <a:r>
              <a:rPr lang="ja-JP" sz="3600">
                <a:solidFill>
                  <a:schemeClr val="dk1"/>
                </a:solidFill>
                <a:latin typeface="Tahoma"/>
                <a:ea typeface="Tahoma"/>
                <a:cs typeface="Tahoma"/>
                <a:sym typeface="Tahoma"/>
              </a:rPr>
              <a:t>第二</a:t>
            </a:r>
            <a:r>
              <a:rPr lang="ja-JP" sz="3600" b="0" i="0" u="none" strike="noStrike" cap="none" baseline="0">
                <a:solidFill>
                  <a:schemeClr val="dk1"/>
                </a:solidFill>
                <a:latin typeface="Tahoma"/>
                <a:ea typeface="Tahoma"/>
                <a:cs typeface="Tahoma"/>
                <a:sym typeface="Tahoma"/>
              </a:rPr>
              <a:t>小学校に避難したら、各施設の責任者は、現在、判明している状況を防災センターに報告してください。</a:t>
            </a:r>
          </a:p>
        </p:txBody>
      </p:sp>
      <p:sp>
        <p:nvSpPr>
          <p:cNvPr id="357" name="Shape 35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Shape 364"/>
          <p:cNvSpPr txBox="1"/>
          <p:nvPr/>
        </p:nvSpPr>
        <p:spPr>
          <a:xfrm>
            <a:off x="212458" y="2132856"/>
            <a:ext cx="8564562" cy="2503486"/>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ja-JP" sz="8800" b="1" i="0" u="none" strike="noStrike" cap="none" baseline="0">
                <a:solidFill>
                  <a:srgbClr val="0E0E11"/>
                </a:solidFill>
                <a:latin typeface="Arial Black"/>
                <a:ea typeface="Arial Black"/>
                <a:cs typeface="Arial Black"/>
                <a:sym typeface="Arial Black"/>
              </a:rPr>
              <a:t>休憩</a:t>
            </a:r>
          </a:p>
        </p:txBody>
      </p:sp>
      <p:pic>
        <p:nvPicPr>
          <p:cNvPr id="365" name="Shape 365"/>
          <p:cNvPicPr preferRelativeResize="0"/>
          <p:nvPr/>
        </p:nvPicPr>
        <p:blipFill rotWithShape="1">
          <a:blip r:embed="rId3">
            <a:alphaModFix/>
          </a:blip>
          <a:srcRect/>
          <a:stretch/>
        </p:blipFill>
        <p:spPr>
          <a:xfrm>
            <a:off x="6394450" y="3688603"/>
            <a:ext cx="1849664" cy="2448085"/>
          </a:xfrm>
          <a:prstGeom prst="rect">
            <a:avLst/>
          </a:prstGeom>
          <a:noFill/>
          <a:ln>
            <a:noFill/>
          </a:ln>
        </p:spPr>
      </p:pic>
      <p:pic>
        <p:nvPicPr>
          <p:cNvPr id="366" name="Shape 366"/>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367" name="Shape 36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Shape 372"/>
          <p:cNvSpPr txBox="1"/>
          <p:nvPr/>
        </p:nvSpPr>
        <p:spPr>
          <a:xfrm>
            <a:off x="212458" y="2132856"/>
            <a:ext cx="8564562" cy="2503486"/>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ja-JP" sz="8800" b="1" i="0" u="none" strike="noStrike" cap="none" baseline="0">
                <a:solidFill>
                  <a:srgbClr val="0E0E11"/>
                </a:solidFill>
                <a:latin typeface="Arial Black"/>
                <a:ea typeface="Arial Black"/>
                <a:cs typeface="Arial Black"/>
                <a:sym typeface="Arial Black"/>
              </a:rPr>
              <a:t>振り返り</a:t>
            </a:r>
          </a:p>
        </p:txBody>
      </p:sp>
      <p:pic>
        <p:nvPicPr>
          <p:cNvPr id="373" name="Shape 373"/>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74" name="Shape 374"/>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Shape 379"/>
          <p:cNvSpPr txBox="1"/>
          <p:nvPr/>
        </p:nvSpPr>
        <p:spPr>
          <a:xfrm>
            <a:off x="212458" y="2132856"/>
            <a:ext cx="8564562" cy="2503486"/>
          </a:xfrm>
          <a:prstGeom prst="rect">
            <a:avLst/>
          </a:prstGeom>
          <a:noFill/>
          <a:ln>
            <a:noFill/>
          </a:ln>
        </p:spPr>
        <p:txBody>
          <a:bodyPr lIns="91425" tIns="45700" rIns="91425" bIns="45700" anchor="ctr" anchorCtr="0">
            <a:noAutofit/>
          </a:bodyPr>
          <a:lstStyle/>
          <a:p>
            <a:pPr marL="0" marR="0" lvl="0" indent="0" algn="ctr" rtl="0">
              <a:spcBef>
                <a:spcPts val="0"/>
              </a:spcBef>
              <a:spcAft>
                <a:spcPts val="0"/>
              </a:spcAft>
              <a:buSzPct val="25000"/>
              <a:buNone/>
            </a:pPr>
            <a:r>
              <a:rPr lang="ja-JP" sz="8800" b="1" i="0" u="none" strike="noStrike" cap="none" baseline="0">
                <a:solidFill>
                  <a:srgbClr val="0E0E11"/>
                </a:solidFill>
                <a:latin typeface="Arial Black"/>
                <a:ea typeface="Arial Black"/>
                <a:cs typeface="Arial Black"/>
                <a:sym typeface="Arial Black"/>
              </a:rPr>
              <a:t>共有</a:t>
            </a:r>
          </a:p>
        </p:txBody>
      </p:sp>
      <p:pic>
        <p:nvPicPr>
          <p:cNvPr id="380" name="Shape 380"/>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81" name="Shape 381"/>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pic>
        <p:nvPicPr>
          <p:cNvPr id="386" name="Shape 386"/>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387" name="Shape 38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
        <p:nvSpPr>
          <p:cNvPr id="388" name="Shape 388"/>
          <p:cNvSpPr/>
          <p:nvPr/>
        </p:nvSpPr>
        <p:spPr>
          <a:xfrm>
            <a:off x="347239" y="1371829"/>
            <a:ext cx="8345347" cy="507831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以上で本プログラムは終了です。</a:t>
            </a:r>
          </a:p>
          <a:p>
            <a:pPr marL="0" marR="0" lvl="0" indent="0" algn="l" rtl="0">
              <a:spcBef>
                <a:spcPts val="0"/>
              </a:spcBef>
              <a:spcAft>
                <a:spcPts val="0"/>
              </a:spcAft>
              <a:buNone/>
            </a:pPr>
            <a:endParaRPr sz="36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本プログラムは、クリエイティブ・コモンズ・ライセンス「表示 - 継承 2.1 日本 (CC BY-SA 2.1)」に基づき利用できます。</a:t>
            </a:r>
          </a:p>
          <a:p>
            <a:pPr marL="0" marR="0" lvl="0" indent="0" algn="l" rtl="0">
              <a:spcBef>
                <a:spcPts val="0"/>
              </a:spcBef>
              <a:spcAft>
                <a:spcPts val="0"/>
              </a:spcAft>
              <a:buNone/>
            </a:pPr>
            <a:endParaRPr sz="3600" b="0" i="0" u="none" strike="noStrike" cap="none" baseline="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3600" b="0" i="0" u="none" strike="noStrike" cap="none" baseline="0">
                <a:solidFill>
                  <a:schemeClr val="dk1"/>
                </a:solidFill>
                <a:latin typeface="Tahoma"/>
                <a:ea typeface="Tahoma"/>
                <a:cs typeface="Tahoma"/>
                <a:sym typeface="Tahoma"/>
              </a:rPr>
              <a:t>各施設でのより現実的な訓練にお役立てください。全資料をsaveMLAKサイトで公開します。</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■本プログラムの特徴と目的</a:t>
            </a:r>
          </a:p>
        </p:txBody>
      </p:sp>
      <p:pic>
        <p:nvPicPr>
          <p:cNvPr id="115" name="Shape 115"/>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116" name="Shape 116"/>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
        <p:nvSpPr>
          <p:cNvPr id="117" name="Shape 117"/>
          <p:cNvSpPr/>
          <p:nvPr/>
        </p:nvSpPr>
        <p:spPr>
          <a:xfrm>
            <a:off x="387752" y="1025169"/>
            <a:ext cx="8281685" cy="3970318"/>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東日本大震災の経験（と以前からの備え）への依拠</a:t>
            </a:r>
          </a:p>
          <a:p>
            <a:pPr marL="457200" marR="0" lvl="1"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東北大学附属図書館</a:t>
            </a:r>
          </a:p>
          <a:p>
            <a:pPr marL="457200" marR="0" lvl="1"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東北学院大学中央図書館</a:t>
            </a:r>
          </a:p>
          <a:p>
            <a:pPr marL="457200" marR="0" lvl="1"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宮城県図書館</a:t>
            </a:r>
          </a:p>
          <a:p>
            <a:pPr marL="457200" marR="0" lvl="1"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東松島市図書館ほか</a:t>
            </a:r>
          </a:p>
          <a:p>
            <a:pPr marL="0" marR="0" lvl="0"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防災専門家による監修</a:t>
            </a:r>
          </a:p>
          <a:p>
            <a:pPr marL="457200" marR="0" lvl="1"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鈴木光（総務省消防庁防災図上訓練指導員、防災ファシリテーター）</a:t>
            </a:r>
          </a:p>
          <a:p>
            <a:pPr marL="914400" marR="0" lvl="2" indent="0" algn="l" rtl="0">
              <a:spcBef>
                <a:spcPts val="0"/>
              </a:spcBef>
              <a:spcAft>
                <a:spcPts val="0"/>
              </a:spcAft>
              <a:buClr>
                <a:schemeClr val="dk1"/>
              </a:buClr>
              <a:buSzPct val="100000"/>
              <a:buFont typeface="Tahoma"/>
              <a:buChar char="●"/>
            </a:pPr>
            <a:r>
              <a:rPr lang="ja-JP" sz="2800" b="0" i="0" u="none" strike="noStrike" cap="none" baseline="0">
                <a:solidFill>
                  <a:schemeClr val="dk1"/>
                </a:solidFill>
                <a:latin typeface="Tahoma"/>
                <a:ea typeface="Tahoma"/>
                <a:cs typeface="Tahoma"/>
                <a:sym typeface="Tahoma"/>
              </a:rPr>
              <a:t>T-メソッド（自治体危機管理研修所）の参照</a:t>
            </a:r>
          </a:p>
        </p:txBody>
      </p:sp>
      <p:sp>
        <p:nvSpPr>
          <p:cNvPr id="118" name="Shape 118"/>
          <p:cNvSpPr/>
          <p:nvPr/>
        </p:nvSpPr>
        <p:spPr>
          <a:xfrm>
            <a:off x="769712" y="5109048"/>
            <a:ext cx="7714526" cy="1200329"/>
          </a:xfrm>
          <a:prstGeom prst="rect">
            <a:avLst/>
          </a:prstGeom>
          <a:gradFill>
            <a:gsLst>
              <a:gs pos="0">
                <a:srgbClr val="FEC1A9"/>
              </a:gs>
              <a:gs pos="35000">
                <a:srgbClr val="FFD2BF"/>
              </a:gs>
              <a:gs pos="100000">
                <a:srgbClr val="FFE8DF"/>
              </a:gs>
            </a:gsLst>
            <a:lin ang="16200000" scaled="0"/>
          </a:gradFill>
          <a:ln w="12700" cap="flat">
            <a:solidFill>
              <a:srgbClr val="DC551E"/>
            </a:solidFill>
            <a:prstDash val="solid"/>
            <a:round/>
            <a:headEnd type="none" w="med" len="med"/>
            <a:tailEnd type="none" w="med" len="med"/>
          </a:ln>
        </p:spPr>
        <p:txBody>
          <a:bodyPr lIns="91425" tIns="45700" rIns="91425" bIns="45700" anchor="t" anchorCtr="0">
            <a:noAutofit/>
          </a:bodyPr>
          <a:lstStyle/>
          <a:p>
            <a:pPr marL="0" marR="0" lvl="0" indent="0" algn="ctr" rtl="0">
              <a:spcBef>
                <a:spcPts val="0"/>
              </a:spcBef>
              <a:spcAft>
                <a:spcPts val="0"/>
              </a:spcAft>
              <a:buSzPct val="25000"/>
              <a:buNone/>
            </a:pPr>
            <a:r>
              <a:rPr lang="ja-JP" sz="2400" b="0" i="0" u="none" strike="noStrike" cap="none" baseline="0">
                <a:solidFill>
                  <a:schemeClr val="dk1"/>
                </a:solidFill>
                <a:latin typeface="Tahoma"/>
                <a:ea typeface="Tahoma"/>
                <a:cs typeface="Tahoma"/>
                <a:sym typeface="Tahoma"/>
              </a:rPr>
              <a:t>リアルなシミュレーション体験による備えの不足への気づき</a:t>
            </a:r>
          </a:p>
          <a:p>
            <a:pPr marL="0" marR="0" lvl="0" indent="0" algn="ctr" rtl="0">
              <a:spcBef>
                <a:spcPts val="0"/>
              </a:spcBef>
              <a:spcAft>
                <a:spcPts val="0"/>
              </a:spcAft>
              <a:buSzPct val="25000"/>
              <a:buNone/>
            </a:pPr>
            <a:r>
              <a:rPr lang="ja-JP" sz="2400" b="0" i="0" u="none" strike="noStrike" cap="none" baseline="0">
                <a:solidFill>
                  <a:schemeClr val="dk1"/>
                </a:solidFill>
                <a:latin typeface="Tahoma"/>
                <a:ea typeface="Tahoma"/>
                <a:cs typeface="Tahoma"/>
                <a:sym typeface="Tahoma"/>
              </a:rPr>
              <a:t>＋</a:t>
            </a:r>
          </a:p>
          <a:p>
            <a:pPr marL="0" marR="0" lvl="0" indent="0" algn="ctr" rtl="0">
              <a:spcBef>
                <a:spcPts val="0"/>
              </a:spcBef>
              <a:spcAft>
                <a:spcPts val="0"/>
              </a:spcAft>
              <a:buSzPct val="25000"/>
              <a:buNone/>
            </a:pPr>
            <a:r>
              <a:rPr lang="ja-JP" sz="2400" b="0" i="0" u="none" strike="noStrike" cap="none" baseline="0">
                <a:solidFill>
                  <a:schemeClr val="dk1"/>
                </a:solidFill>
                <a:latin typeface="Tahoma"/>
                <a:ea typeface="Tahoma"/>
                <a:cs typeface="Tahoma"/>
                <a:sym typeface="Tahoma"/>
              </a:rPr>
              <a:t>気づきに基づく各図書館での備えの充実</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3291754" y="637778"/>
            <a:ext cx="5744742" cy="6175598"/>
          </a:xfrm>
          <a:prstGeom prst="rect">
            <a:avLst/>
          </a:prstGeom>
          <a:noFill/>
          <a:ln w="9525">
            <a:noFill/>
            <a:miter lim="800000"/>
            <a:headEnd/>
            <a:tailEnd/>
          </a:ln>
        </p:spPr>
      </p:pic>
      <p:sp>
        <p:nvSpPr>
          <p:cNvPr id="127" name="Shape 127"/>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■訓練の前提（地震）</a:t>
            </a:r>
          </a:p>
        </p:txBody>
      </p:sp>
      <p:sp>
        <p:nvSpPr>
          <p:cNvPr id="128" name="Shape 128"/>
          <p:cNvSpPr txBox="1"/>
          <p:nvPr/>
        </p:nvSpPr>
        <p:spPr>
          <a:xfrm>
            <a:off x="203198" y="840046"/>
            <a:ext cx="3546152" cy="2862322"/>
          </a:xfrm>
          <a:prstGeom prst="rect">
            <a:avLst/>
          </a:prstGeom>
          <a:noFill/>
          <a:ln>
            <a:noFill/>
          </a:ln>
        </p:spPr>
        <p:txBody>
          <a:bodyPr lIns="91425" tIns="45700" rIns="91425" bIns="45700" anchor="t" anchorCtr="0">
            <a:noAutofit/>
          </a:bodyPr>
          <a:lstStyle/>
          <a:p>
            <a:pPr marL="285750" marR="0" lvl="0" indent="-285750" algn="l" rtl="0">
              <a:spcBef>
                <a:spcPts val="0"/>
              </a:spcBef>
              <a:spcAft>
                <a:spcPts val="0"/>
              </a:spcAft>
              <a:buClr>
                <a:schemeClr val="dk1"/>
              </a:buClr>
              <a:buSzPct val="100000"/>
              <a:buFont typeface="Tahoma"/>
              <a:buChar char="●"/>
            </a:pPr>
            <a:r>
              <a:rPr lang="ja-JP" sz="1800" b="0" i="0" u="none" strike="noStrike" cap="none" baseline="0" dirty="0">
                <a:solidFill>
                  <a:schemeClr val="dk1"/>
                </a:solidFill>
                <a:latin typeface="Tahoma"/>
                <a:ea typeface="Tahoma"/>
                <a:cs typeface="Tahoma"/>
                <a:sym typeface="Tahoma"/>
              </a:rPr>
              <a:t>発生日時</a:t>
            </a:r>
          </a:p>
          <a:p>
            <a:pPr marL="0" marR="0" lvl="0" indent="0" algn="l" rtl="0">
              <a:spcBef>
                <a:spcPts val="0"/>
              </a:spcBef>
              <a:spcAft>
                <a:spcPts val="0"/>
              </a:spcAft>
              <a:buSzPct val="25000"/>
              <a:buNone/>
            </a:pPr>
            <a:r>
              <a:rPr lang="ja-JP" sz="1800" b="0" i="0" u="none" strike="noStrike" cap="none" baseline="0" dirty="0">
                <a:solidFill>
                  <a:schemeClr val="dk1"/>
                </a:solidFill>
                <a:latin typeface="Tahoma"/>
                <a:ea typeface="Tahoma"/>
                <a:cs typeface="Tahoma"/>
                <a:sym typeface="Tahoma"/>
              </a:rPr>
              <a:t>　　</a:t>
            </a:r>
            <a:r>
              <a:rPr lang="ja-JP" sz="1800" b="0" i="0" u="none" strike="noStrike" cap="none" baseline="0" dirty="0" smtClean="0">
                <a:solidFill>
                  <a:schemeClr val="dk1"/>
                </a:solidFill>
                <a:latin typeface="Tahoma"/>
                <a:ea typeface="Tahoma"/>
                <a:cs typeface="Tahoma"/>
                <a:sym typeface="Tahoma"/>
              </a:rPr>
              <a:t>201</a:t>
            </a:r>
            <a:r>
              <a:rPr lang="en-US" altLang="ja-JP" sz="1800" b="0" i="0" u="none" strike="noStrike" cap="none" baseline="0" dirty="0" smtClean="0">
                <a:solidFill>
                  <a:schemeClr val="dk1"/>
                </a:solidFill>
                <a:latin typeface="Tahoma"/>
                <a:ea typeface="Tahoma"/>
                <a:cs typeface="Tahoma"/>
                <a:sym typeface="Tahoma"/>
              </a:rPr>
              <a:t>5</a:t>
            </a:r>
            <a:r>
              <a:rPr lang="ja-JP" sz="1800" b="0" i="0" u="none" strike="noStrike" cap="none" baseline="0" dirty="0" smtClean="0">
                <a:solidFill>
                  <a:schemeClr val="dk1"/>
                </a:solidFill>
                <a:latin typeface="Tahoma"/>
                <a:ea typeface="Tahoma"/>
                <a:cs typeface="Tahoma"/>
                <a:sym typeface="Tahoma"/>
              </a:rPr>
              <a:t>年</a:t>
            </a:r>
            <a:r>
              <a:rPr lang="en-US" altLang="ja-JP" sz="1800" dirty="0" smtClean="0">
                <a:solidFill>
                  <a:schemeClr val="dk1"/>
                </a:solidFill>
                <a:latin typeface="Tahoma"/>
                <a:ea typeface="Tahoma"/>
                <a:cs typeface="Tahoma"/>
                <a:sym typeface="Tahoma"/>
              </a:rPr>
              <a:t>1</a:t>
            </a:r>
            <a:r>
              <a:rPr lang="ja-JP" sz="1800" b="0" i="0" u="none" strike="noStrike" cap="none" baseline="0" dirty="0" smtClean="0">
                <a:solidFill>
                  <a:schemeClr val="dk1"/>
                </a:solidFill>
                <a:latin typeface="Tahoma"/>
                <a:ea typeface="Tahoma"/>
                <a:cs typeface="Tahoma"/>
                <a:sym typeface="Tahoma"/>
              </a:rPr>
              <a:t>月</a:t>
            </a:r>
            <a:r>
              <a:rPr lang="en-US" altLang="ja-JP" sz="1800" b="0" i="0" u="none" strike="noStrike" cap="none" baseline="0" dirty="0" smtClean="0">
                <a:solidFill>
                  <a:schemeClr val="dk1"/>
                </a:solidFill>
                <a:latin typeface="Tahoma"/>
                <a:ea typeface="Tahoma"/>
                <a:cs typeface="Tahoma"/>
                <a:sym typeface="Tahoma"/>
              </a:rPr>
              <a:t>22</a:t>
            </a:r>
            <a:r>
              <a:rPr lang="ja-JP" sz="1800" b="0" i="0" u="none" strike="noStrike" cap="none" baseline="0" dirty="0" smtClean="0">
                <a:solidFill>
                  <a:schemeClr val="dk1"/>
                </a:solidFill>
                <a:latin typeface="Tahoma"/>
                <a:ea typeface="Tahoma"/>
                <a:cs typeface="Tahoma"/>
                <a:sym typeface="Tahoma"/>
              </a:rPr>
              <a:t>日（</a:t>
            </a:r>
            <a:r>
              <a:rPr lang="ja-JP" altLang="en-US" sz="1800" b="0" i="0" u="none" strike="noStrike" cap="none" baseline="0" dirty="0" smtClean="0">
                <a:solidFill>
                  <a:schemeClr val="dk1"/>
                </a:solidFill>
                <a:latin typeface="Tahoma"/>
                <a:ea typeface="Tahoma"/>
                <a:cs typeface="Tahoma"/>
                <a:sym typeface="Tahoma"/>
              </a:rPr>
              <a:t>木</a:t>
            </a:r>
            <a:r>
              <a:rPr lang="ja-JP" sz="1800" b="0" i="0" u="none" strike="noStrike" cap="none" baseline="0" dirty="0" smtClean="0">
                <a:solidFill>
                  <a:schemeClr val="dk1"/>
                </a:solidFill>
                <a:latin typeface="Tahoma"/>
                <a:ea typeface="Tahoma"/>
                <a:cs typeface="Tahoma"/>
                <a:sym typeface="Tahoma"/>
              </a:rPr>
              <a:t>）</a:t>
            </a:r>
            <a:r>
              <a:rPr lang="ja-JP" sz="1800" b="0" i="0" u="none" strike="noStrike" cap="none" baseline="0" dirty="0">
                <a:solidFill>
                  <a:schemeClr val="dk1"/>
                </a:solidFill>
                <a:latin typeface="Tahoma"/>
                <a:ea typeface="Tahoma"/>
                <a:cs typeface="Tahoma"/>
                <a:sym typeface="Tahoma"/>
              </a:rPr>
              <a:t>13：30</a:t>
            </a:r>
          </a:p>
          <a:p>
            <a:pPr marL="285750" marR="0" lvl="0" indent="-285750" algn="l" rtl="0">
              <a:spcBef>
                <a:spcPts val="0"/>
              </a:spcBef>
              <a:spcAft>
                <a:spcPts val="0"/>
              </a:spcAft>
              <a:buClr>
                <a:schemeClr val="dk1"/>
              </a:buClr>
              <a:buSzPct val="100000"/>
              <a:buFont typeface="Tahoma"/>
              <a:buChar char="●"/>
            </a:pPr>
            <a:r>
              <a:rPr lang="ja-JP" sz="1800" b="0" i="0" u="none" strike="noStrike" cap="none" baseline="0" dirty="0">
                <a:solidFill>
                  <a:schemeClr val="dk1"/>
                </a:solidFill>
                <a:latin typeface="Tahoma"/>
                <a:ea typeface="Tahoma"/>
                <a:cs typeface="Tahoma"/>
                <a:sym typeface="Tahoma"/>
              </a:rPr>
              <a:t>発生場所</a:t>
            </a:r>
          </a:p>
          <a:p>
            <a:pPr marL="0" marR="0" lvl="0" indent="0" algn="l" rtl="0">
              <a:spcBef>
                <a:spcPts val="0"/>
              </a:spcBef>
              <a:spcAft>
                <a:spcPts val="0"/>
              </a:spcAft>
              <a:buSzPct val="25000"/>
              <a:buNone/>
            </a:pPr>
            <a:r>
              <a:rPr lang="ja-JP" sz="1800" b="0" i="0" u="none" strike="noStrike" cap="none" baseline="0" dirty="0">
                <a:solidFill>
                  <a:schemeClr val="dk1"/>
                </a:solidFill>
                <a:latin typeface="Tahoma"/>
                <a:ea typeface="Tahoma"/>
                <a:cs typeface="Tahoma"/>
                <a:sym typeface="Tahoma"/>
              </a:rPr>
              <a:t>　　</a:t>
            </a:r>
            <a:r>
              <a:rPr lang="ja-JP" altLang="en-US" sz="1800" dirty="0" smtClean="0">
                <a:solidFill>
                  <a:schemeClr val="dk1"/>
                </a:solidFill>
                <a:latin typeface="Tahoma"/>
                <a:ea typeface="Tahoma"/>
                <a:cs typeface="Tahoma"/>
                <a:sym typeface="Tahoma"/>
              </a:rPr>
              <a:t>東京都多摩地区</a:t>
            </a:r>
            <a:endParaRPr lang="ja-JP" sz="1800" b="0" i="0" u="none" strike="noStrike" cap="none" baseline="0" dirty="0">
              <a:solidFill>
                <a:schemeClr val="dk1"/>
              </a:solidFill>
              <a:latin typeface="Tahoma"/>
              <a:ea typeface="Tahoma"/>
              <a:cs typeface="Tahoma"/>
              <a:sym typeface="Tahoma"/>
            </a:endParaRPr>
          </a:p>
          <a:p>
            <a:pPr marL="285750" marR="0" lvl="0" indent="-285750" algn="l" rtl="0">
              <a:spcBef>
                <a:spcPts val="0"/>
              </a:spcBef>
              <a:spcAft>
                <a:spcPts val="0"/>
              </a:spcAft>
              <a:buClr>
                <a:schemeClr val="dk1"/>
              </a:buClr>
              <a:buSzPct val="100000"/>
              <a:buFont typeface="Tahoma"/>
              <a:buChar char="●"/>
            </a:pPr>
            <a:r>
              <a:rPr lang="ja-JP" sz="1800" b="0" i="0" u="none" strike="noStrike" cap="none" baseline="0" dirty="0">
                <a:solidFill>
                  <a:schemeClr val="dk1"/>
                </a:solidFill>
                <a:latin typeface="Tahoma"/>
                <a:ea typeface="Tahoma"/>
                <a:cs typeface="Tahoma"/>
                <a:sym typeface="Tahoma"/>
              </a:rPr>
              <a:t>図書館の所在地</a:t>
            </a:r>
          </a:p>
          <a:p>
            <a:pPr marL="0" marR="0" lvl="0" indent="0" algn="l" rtl="0">
              <a:spcBef>
                <a:spcPts val="0"/>
              </a:spcBef>
              <a:spcAft>
                <a:spcPts val="0"/>
              </a:spcAft>
              <a:buSzPct val="25000"/>
              <a:buNone/>
            </a:pPr>
            <a:r>
              <a:rPr lang="ja-JP" sz="1800" b="0" i="0" u="none" strike="noStrike" cap="none" baseline="0" dirty="0">
                <a:solidFill>
                  <a:schemeClr val="dk1"/>
                </a:solidFill>
                <a:latin typeface="Tahoma"/>
                <a:ea typeface="Tahoma"/>
                <a:cs typeface="Tahoma"/>
                <a:sym typeface="Tahoma"/>
              </a:rPr>
              <a:t>　　</a:t>
            </a:r>
            <a:r>
              <a:rPr lang="ja-JP" altLang="en-US" sz="1800" b="0" i="0" u="none" strike="noStrike" cap="none" baseline="0" dirty="0" smtClean="0">
                <a:solidFill>
                  <a:schemeClr val="dk1"/>
                </a:solidFill>
                <a:latin typeface="Tahoma"/>
                <a:ea typeface="Tahoma"/>
                <a:cs typeface="Tahoma"/>
                <a:sym typeface="Tahoma"/>
              </a:rPr>
              <a:t>東京都国立市</a:t>
            </a:r>
            <a:endParaRPr lang="ja-JP" sz="1800" b="0" i="0" u="none" strike="noStrike" cap="none" baseline="0" dirty="0">
              <a:solidFill>
                <a:schemeClr val="dk1"/>
              </a:solidFill>
              <a:latin typeface="Tahoma"/>
              <a:ea typeface="Tahoma"/>
              <a:cs typeface="Tahoma"/>
              <a:sym typeface="Tahoma"/>
            </a:endParaRPr>
          </a:p>
          <a:p>
            <a:pPr marL="285750" marR="0" lvl="0" indent="-285750" algn="l" rtl="0">
              <a:spcBef>
                <a:spcPts val="0"/>
              </a:spcBef>
              <a:spcAft>
                <a:spcPts val="0"/>
              </a:spcAft>
              <a:buClr>
                <a:schemeClr val="dk1"/>
              </a:buClr>
              <a:buSzPct val="100000"/>
              <a:buFont typeface="Tahoma"/>
              <a:buChar char="●"/>
            </a:pPr>
            <a:r>
              <a:rPr lang="ja-JP" sz="1800" b="0" i="0" u="none" strike="noStrike" cap="none" baseline="0" dirty="0">
                <a:solidFill>
                  <a:schemeClr val="dk1"/>
                </a:solidFill>
                <a:latin typeface="Tahoma"/>
                <a:ea typeface="Tahoma"/>
                <a:cs typeface="Tahoma"/>
                <a:sym typeface="Tahoma"/>
              </a:rPr>
              <a:t>発生内容</a:t>
            </a:r>
          </a:p>
          <a:p>
            <a:pPr marL="0" marR="0" lvl="0" indent="0" algn="l" rtl="0">
              <a:spcBef>
                <a:spcPts val="0"/>
              </a:spcBef>
              <a:spcAft>
                <a:spcPts val="0"/>
              </a:spcAft>
              <a:buSzPct val="25000"/>
              <a:buNone/>
            </a:pPr>
            <a:r>
              <a:rPr lang="ja-JP" altLang="en-US" sz="1800" b="0" i="0" u="none" strike="noStrike" cap="none" baseline="0" dirty="0" smtClean="0">
                <a:solidFill>
                  <a:schemeClr val="dk1"/>
                </a:solidFill>
                <a:latin typeface="Tahoma"/>
                <a:ea typeface="Tahoma"/>
                <a:cs typeface="Tahoma"/>
                <a:sym typeface="Tahoma"/>
              </a:rPr>
              <a:t>多摩直下地震、</a:t>
            </a:r>
            <a:r>
              <a:rPr lang="ja-JP" sz="1800" b="0" i="0" u="none" strike="noStrike" cap="none" baseline="0" dirty="0" smtClean="0">
                <a:solidFill>
                  <a:schemeClr val="dk1"/>
                </a:solidFill>
                <a:latin typeface="Tahoma"/>
                <a:ea typeface="Tahoma"/>
                <a:cs typeface="Tahoma"/>
                <a:sym typeface="Tahoma"/>
              </a:rPr>
              <a:t>マグニチュード</a:t>
            </a:r>
            <a:r>
              <a:rPr lang="en-US" altLang="ja-JP" sz="1800" dirty="0" smtClean="0">
                <a:solidFill>
                  <a:schemeClr val="dk1"/>
                </a:solidFill>
                <a:latin typeface="Tahoma"/>
                <a:ea typeface="Tahoma"/>
                <a:cs typeface="Tahoma"/>
                <a:sym typeface="Tahoma"/>
              </a:rPr>
              <a:t>7.3</a:t>
            </a:r>
            <a:r>
              <a:rPr lang="ja-JP" sz="1800" b="0" i="0" u="none" strike="noStrike" cap="none" baseline="0" dirty="0" err="1" smtClean="0">
                <a:solidFill>
                  <a:schemeClr val="dk1"/>
                </a:solidFill>
                <a:latin typeface="Tahoma"/>
                <a:ea typeface="Tahoma"/>
                <a:cs typeface="Tahoma"/>
                <a:sym typeface="Tahoma"/>
              </a:rPr>
              <a:t>、</a:t>
            </a:r>
            <a:r>
              <a:rPr lang="ja-JP" altLang="en-US" sz="1800" dirty="0" smtClean="0">
                <a:solidFill>
                  <a:schemeClr val="dk1"/>
                </a:solidFill>
                <a:latin typeface="Tahoma"/>
                <a:ea typeface="Tahoma"/>
                <a:cs typeface="Tahoma"/>
                <a:sym typeface="Tahoma"/>
              </a:rPr>
              <a:t>国立市全域で震度</a:t>
            </a:r>
            <a:r>
              <a:rPr lang="en-US" altLang="ja-JP" sz="1800" dirty="0" smtClean="0">
                <a:solidFill>
                  <a:schemeClr val="dk1"/>
                </a:solidFill>
                <a:latin typeface="Tahoma"/>
                <a:ea typeface="Tahoma"/>
                <a:cs typeface="Tahoma"/>
                <a:sym typeface="Tahoma"/>
              </a:rPr>
              <a:t>6</a:t>
            </a:r>
            <a:r>
              <a:rPr lang="ja-JP" altLang="en-US" sz="1800" dirty="0" smtClean="0">
                <a:solidFill>
                  <a:schemeClr val="dk1"/>
                </a:solidFill>
                <a:latin typeface="Tahoma"/>
                <a:ea typeface="Tahoma"/>
                <a:cs typeface="Tahoma"/>
                <a:sym typeface="Tahoma"/>
              </a:rPr>
              <a:t>強の揺れ</a:t>
            </a:r>
            <a:endParaRPr lang="ja-JP" sz="1800" b="0" i="0" u="none" strike="noStrike" cap="none" baseline="0" dirty="0">
              <a:solidFill>
                <a:schemeClr val="dk1"/>
              </a:solidFill>
              <a:latin typeface="Tahoma"/>
              <a:ea typeface="Tahoma"/>
              <a:cs typeface="Tahoma"/>
              <a:sym typeface="Tahoma"/>
            </a:endParaRPr>
          </a:p>
        </p:txBody>
      </p:sp>
      <p:pic>
        <p:nvPicPr>
          <p:cNvPr id="129" name="Shape 129"/>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130" name="Shape 130"/>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
        <p:nvSpPr>
          <p:cNvPr id="132" name="Shape 132"/>
          <p:cNvSpPr txBox="1"/>
          <p:nvPr/>
        </p:nvSpPr>
        <p:spPr>
          <a:xfrm>
            <a:off x="612783" y="4221839"/>
            <a:ext cx="2609389" cy="381000"/>
          </a:xfrm>
          <a:prstGeom prst="rect">
            <a:avLst/>
          </a:prstGeom>
          <a:noFill/>
          <a:ln>
            <a:noFill/>
          </a:ln>
        </p:spPr>
        <p:txBody>
          <a:bodyPr lIns="74275" tIns="8875" rIns="74275" bIns="8875" anchor="t" anchorCtr="0">
            <a:noAutofit/>
          </a:bodyPr>
          <a:lstStyle/>
          <a:p>
            <a:pPr marL="0" marR="0" lvl="0" indent="0" algn="ctr" rtl="0">
              <a:lnSpc>
                <a:spcPct val="100000"/>
              </a:lnSpc>
              <a:spcBef>
                <a:spcPts val="0"/>
              </a:spcBef>
              <a:spcAft>
                <a:spcPts val="0"/>
              </a:spcAft>
              <a:buClr>
                <a:schemeClr val="dk1"/>
              </a:buClr>
              <a:buSzPct val="25000"/>
              <a:buFont typeface="Arial"/>
              <a:buNone/>
            </a:pPr>
            <a:r>
              <a:rPr lang="ja-JP" altLang="en-US" sz="1800" b="1" i="0" u="none" strike="noStrike" cap="none" baseline="0" dirty="0" smtClean="0">
                <a:solidFill>
                  <a:schemeClr val="dk1"/>
                </a:solidFill>
                <a:latin typeface="Arial"/>
                <a:ea typeface="Arial"/>
                <a:cs typeface="Arial"/>
                <a:sym typeface="Arial"/>
              </a:rPr>
              <a:t>一橋大学附属</a:t>
            </a:r>
            <a:r>
              <a:rPr lang="ja-JP" sz="1800" b="1" i="0" u="none" strike="noStrike" cap="none" baseline="0" dirty="0" smtClean="0">
                <a:solidFill>
                  <a:schemeClr val="dk1"/>
                </a:solidFill>
                <a:latin typeface="Arial"/>
                <a:ea typeface="Arial"/>
                <a:cs typeface="Arial"/>
                <a:sym typeface="Arial"/>
              </a:rPr>
              <a:t>図書館</a:t>
            </a:r>
            <a:endParaRPr lang="ja-JP" sz="1800" b="1" i="0" u="none" strike="noStrike" cap="none" baseline="0" dirty="0">
              <a:solidFill>
                <a:schemeClr val="dk1"/>
              </a:solidFill>
              <a:latin typeface="Arial"/>
              <a:ea typeface="Arial"/>
              <a:cs typeface="Arial"/>
              <a:sym typeface="Arial"/>
            </a:endParaRPr>
          </a:p>
        </p:txBody>
      </p:sp>
      <p:cxnSp>
        <p:nvCxnSpPr>
          <p:cNvPr id="133" name="Shape 133"/>
          <p:cNvCxnSpPr/>
          <p:nvPr/>
        </p:nvCxnSpPr>
        <p:spPr>
          <a:xfrm flipV="1">
            <a:off x="2917371" y="2708920"/>
            <a:ext cx="3814869" cy="1645364"/>
          </a:xfrm>
          <a:prstGeom prst="straightConnector1">
            <a:avLst/>
          </a:prstGeom>
          <a:noFill/>
          <a:ln w="38100" cap="flat">
            <a:solidFill>
              <a:schemeClr val="dk1"/>
            </a:solidFill>
            <a:prstDash val="solid"/>
            <a:round/>
            <a:headEnd type="none" w="med" len="med"/>
            <a:tailEnd type="stealth" w="lg" len="lg"/>
          </a:ln>
        </p:spPr>
      </p:cxnSp>
      <p:sp>
        <p:nvSpPr>
          <p:cNvPr id="11" name="Shape 171"/>
          <p:cNvSpPr txBox="1"/>
          <p:nvPr/>
        </p:nvSpPr>
        <p:spPr>
          <a:xfrm>
            <a:off x="0" y="6021288"/>
            <a:ext cx="2160240" cy="368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r>
              <a:rPr lang="ja-JP" sz="1800" b="0" i="0" u="none" strike="noStrike" cap="none" baseline="0" dirty="0">
                <a:solidFill>
                  <a:schemeClr val="dk1"/>
                </a:solidFill>
                <a:latin typeface="Arial"/>
                <a:ea typeface="Arial"/>
                <a:cs typeface="Arial"/>
                <a:sym typeface="Arial"/>
              </a:rPr>
              <a:t>出典</a:t>
            </a:r>
            <a:r>
              <a:rPr lang="ja-JP" sz="1800" b="0" i="0" u="none" strike="noStrike" cap="none" baseline="0" dirty="0" smtClean="0">
                <a:solidFill>
                  <a:schemeClr val="dk1"/>
                </a:solidFill>
                <a:latin typeface="Arial"/>
                <a:ea typeface="Arial"/>
                <a:cs typeface="Arial"/>
                <a:sym typeface="Arial"/>
              </a:rPr>
              <a:t>：</a:t>
            </a:r>
            <a:r>
              <a:rPr lang="ja-JP" altLang="en-US" sz="1800" dirty="0" smtClean="0">
                <a:solidFill>
                  <a:schemeClr val="dk1"/>
                </a:solidFill>
              </a:rPr>
              <a:t>国立市</a:t>
            </a:r>
            <a:r>
              <a:rPr lang="ja-JP" sz="1800" b="0" i="0" u="none" strike="noStrike" cap="none" baseline="0" dirty="0" smtClean="0">
                <a:solidFill>
                  <a:schemeClr val="dk1"/>
                </a:solidFill>
                <a:latin typeface="Arial"/>
                <a:ea typeface="Arial"/>
                <a:cs typeface="Arial"/>
                <a:sym typeface="Arial"/>
              </a:rPr>
              <a:t>ＨＰ</a:t>
            </a:r>
            <a:endParaRPr lang="ja-JP" sz="1800" b="0" i="0" u="none" strike="noStrike" cap="none" baseline="0" dirty="0">
              <a:solidFill>
                <a:schemeClr val="dk1"/>
              </a:solidFill>
              <a:latin typeface="Arial"/>
              <a:ea typeface="Arial"/>
              <a:cs typeface="Arial"/>
              <a:sym typeface="Aria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5580112" y="4509120"/>
            <a:ext cx="3026765" cy="2016224"/>
          </a:xfrm>
          <a:prstGeom prst="rect">
            <a:avLst/>
          </a:prstGeom>
          <a:noFill/>
          <a:ln w="9525">
            <a:noFill/>
            <a:miter lim="800000"/>
            <a:headEnd/>
            <a:tailEnd/>
          </a:ln>
        </p:spPr>
      </p:pic>
      <p:sp>
        <p:nvSpPr>
          <p:cNvPr id="142" name="Shape 142"/>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dirty="0">
                <a:solidFill>
                  <a:schemeClr val="dk2"/>
                </a:solidFill>
                <a:latin typeface="Arial Black"/>
                <a:ea typeface="Arial Black"/>
                <a:cs typeface="Arial Black"/>
                <a:sym typeface="Arial Black"/>
              </a:rPr>
              <a:t>■訓練の</a:t>
            </a:r>
            <a:r>
              <a:rPr lang="ja-JP" sz="3600" b="0" i="0" u="none" strike="noStrike" cap="none" baseline="0" dirty="0" smtClean="0">
                <a:solidFill>
                  <a:schemeClr val="dk2"/>
                </a:solidFill>
                <a:latin typeface="Arial Black"/>
                <a:ea typeface="Arial Black"/>
                <a:cs typeface="Arial Black"/>
                <a:sym typeface="Arial Black"/>
              </a:rPr>
              <a:t>前提</a:t>
            </a:r>
            <a:endParaRPr lang="ja-JP" sz="3600" b="0" i="0" u="none" strike="noStrike" cap="none" baseline="0" dirty="0">
              <a:solidFill>
                <a:schemeClr val="dk2"/>
              </a:solidFill>
              <a:latin typeface="Arial Black"/>
              <a:ea typeface="Arial Black"/>
              <a:cs typeface="Arial Black"/>
              <a:sym typeface="Arial Black"/>
            </a:endParaRPr>
          </a:p>
        </p:txBody>
      </p:sp>
      <p:sp>
        <p:nvSpPr>
          <p:cNvPr id="143" name="Shape 143"/>
          <p:cNvSpPr txBox="1"/>
          <p:nvPr/>
        </p:nvSpPr>
        <p:spPr>
          <a:xfrm>
            <a:off x="438600" y="687922"/>
            <a:ext cx="8137794" cy="540537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100000"/>
              <a:buFont typeface="Tahoma"/>
              <a:buChar char="●"/>
            </a:pPr>
            <a:r>
              <a:rPr lang="ja-JP" sz="2000" b="0" i="0" u="none" strike="noStrike" cap="none" baseline="0" dirty="0">
                <a:solidFill>
                  <a:schemeClr val="dk1"/>
                </a:solidFill>
                <a:latin typeface="Tahoma"/>
                <a:ea typeface="Tahoma"/>
                <a:cs typeface="Tahoma"/>
                <a:sym typeface="Tahoma"/>
              </a:rPr>
              <a:t>職員数</a:t>
            </a:r>
            <a:r>
              <a:rPr lang="ja-JP" sz="2000" b="0" i="0" u="none" strike="noStrike" cap="none" baseline="0" dirty="0" smtClean="0">
                <a:solidFill>
                  <a:schemeClr val="dk1"/>
                </a:solidFill>
                <a:latin typeface="Tahoma"/>
                <a:ea typeface="Tahoma"/>
                <a:cs typeface="Tahoma"/>
                <a:sym typeface="Tahoma"/>
              </a:rPr>
              <a:t>：</a:t>
            </a:r>
            <a:r>
              <a:rPr lang="en-US" altLang="ja-JP" sz="2000" b="0" i="0" u="none" strike="noStrike" cap="none" baseline="0" dirty="0" smtClean="0">
                <a:solidFill>
                  <a:schemeClr val="dk1"/>
                </a:solidFill>
                <a:latin typeface="Tahoma"/>
                <a:ea typeface="Tahoma"/>
                <a:cs typeface="Tahoma"/>
                <a:sym typeface="Tahoma"/>
              </a:rPr>
              <a:t>45</a:t>
            </a:r>
            <a:r>
              <a:rPr lang="ja-JP" sz="2000" b="0" i="0" u="none" strike="noStrike" cap="none" baseline="0" dirty="0" smtClean="0">
                <a:solidFill>
                  <a:schemeClr val="dk1"/>
                </a:solidFill>
                <a:latin typeface="Tahoma"/>
                <a:ea typeface="Tahoma"/>
                <a:cs typeface="Tahoma"/>
                <a:sym typeface="Tahoma"/>
              </a:rPr>
              <a:t>名</a:t>
            </a:r>
            <a:endParaRPr lang="ja-JP" sz="2000" b="0" i="0" u="none" strike="noStrike" cap="none" baseline="0" dirty="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2000" b="0" i="0" u="none" strike="noStrike" cap="none" baseline="0" dirty="0">
                <a:solidFill>
                  <a:schemeClr val="dk1"/>
                </a:solidFill>
                <a:latin typeface="Tahoma"/>
                <a:ea typeface="Tahoma"/>
                <a:cs typeface="Tahoma"/>
                <a:sym typeface="Tahoma"/>
              </a:rPr>
              <a:t>　</a:t>
            </a:r>
            <a:r>
              <a:rPr lang="ja-JP" sz="2000" b="0" i="0" u="none" strike="noStrike" cap="none" baseline="0" dirty="0" smtClean="0">
                <a:solidFill>
                  <a:schemeClr val="dk1"/>
                </a:solidFill>
                <a:latin typeface="Tahoma"/>
                <a:ea typeface="Tahoma"/>
                <a:cs typeface="Tahoma"/>
                <a:sym typeface="Tahoma"/>
              </a:rPr>
              <a:t>常勤</a:t>
            </a:r>
            <a:r>
              <a:rPr lang="en-US" altLang="ja-JP" sz="2000" b="0" i="0" u="none" strike="noStrike" cap="none" baseline="0" dirty="0" smtClean="0">
                <a:solidFill>
                  <a:schemeClr val="dk1"/>
                </a:solidFill>
                <a:latin typeface="Tahoma"/>
                <a:ea typeface="Tahoma"/>
                <a:cs typeface="Tahoma"/>
                <a:sym typeface="Tahoma"/>
              </a:rPr>
              <a:t>24</a:t>
            </a:r>
            <a:r>
              <a:rPr lang="ja-JP" sz="2000" b="0" i="0" u="none" strike="noStrike" cap="none" baseline="0" dirty="0" smtClean="0">
                <a:solidFill>
                  <a:schemeClr val="dk1"/>
                </a:solidFill>
                <a:latin typeface="Tahoma"/>
                <a:ea typeface="Tahoma"/>
                <a:cs typeface="Tahoma"/>
                <a:sym typeface="Tahoma"/>
              </a:rPr>
              <a:t>名</a:t>
            </a:r>
            <a:r>
              <a:rPr lang="ja-JP" sz="2000" b="0" i="0" u="none" strike="noStrike" cap="none" baseline="0" dirty="0">
                <a:solidFill>
                  <a:schemeClr val="dk1"/>
                </a:solidFill>
                <a:latin typeface="Tahoma"/>
                <a:ea typeface="Tahoma"/>
                <a:cs typeface="Tahoma"/>
                <a:sym typeface="Tahoma"/>
              </a:rPr>
              <a:t>、非常勤</a:t>
            </a:r>
            <a:r>
              <a:rPr lang="ja-JP" sz="2000" b="0" i="0" u="none" strike="noStrike" cap="none" baseline="0" dirty="0" smtClean="0">
                <a:solidFill>
                  <a:schemeClr val="dk1"/>
                </a:solidFill>
                <a:latin typeface="Tahoma"/>
                <a:ea typeface="Tahoma"/>
                <a:cs typeface="Tahoma"/>
                <a:sym typeface="Tahoma"/>
              </a:rPr>
              <a:t>2</a:t>
            </a:r>
            <a:r>
              <a:rPr lang="en-US" altLang="ja-JP" sz="2000" b="0" i="0" u="none" strike="noStrike" cap="none" baseline="0" dirty="0" smtClean="0">
                <a:solidFill>
                  <a:schemeClr val="dk1"/>
                </a:solidFill>
                <a:latin typeface="Tahoma"/>
                <a:ea typeface="Tahoma"/>
                <a:cs typeface="Tahoma"/>
                <a:sym typeface="Tahoma"/>
              </a:rPr>
              <a:t>1</a:t>
            </a:r>
            <a:r>
              <a:rPr lang="ja-JP" sz="2000" b="0" i="0" u="none" strike="noStrike" cap="none" baseline="0" dirty="0" smtClean="0">
                <a:solidFill>
                  <a:schemeClr val="dk1"/>
                </a:solidFill>
                <a:latin typeface="Tahoma"/>
                <a:ea typeface="Tahoma"/>
                <a:cs typeface="Tahoma"/>
                <a:sym typeface="Tahoma"/>
              </a:rPr>
              <a:t>名</a:t>
            </a:r>
            <a:endParaRPr lang="en-US" altLang="ja-JP" sz="2000" b="0" i="0" u="none" strike="noStrike" cap="none" baseline="0" dirty="0" smtClean="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altLang="en-US" sz="2000" dirty="0" smtClean="0">
                <a:solidFill>
                  <a:schemeClr val="dk1"/>
                </a:solidFill>
                <a:latin typeface="Tahoma"/>
                <a:ea typeface="Tahoma"/>
                <a:cs typeface="Tahoma"/>
                <a:sym typeface="Tahoma"/>
              </a:rPr>
              <a:t>　</a:t>
            </a:r>
            <a:r>
              <a:rPr lang="en-US" altLang="ja-JP" sz="2000" dirty="0" smtClean="0">
                <a:solidFill>
                  <a:schemeClr val="dk1"/>
                </a:solidFill>
                <a:latin typeface="Tahoma"/>
                <a:ea typeface="Tahoma"/>
                <a:cs typeface="Tahoma"/>
                <a:sym typeface="Tahoma"/>
              </a:rPr>
              <a:t>※</a:t>
            </a:r>
            <a:r>
              <a:rPr lang="ja-JP" altLang="en-US" sz="2000" dirty="0" smtClean="0">
                <a:solidFill>
                  <a:schemeClr val="dk1"/>
                </a:solidFill>
                <a:latin typeface="Tahoma"/>
                <a:ea typeface="Tahoma"/>
                <a:cs typeface="Tahoma"/>
                <a:sym typeface="Tahoma"/>
              </a:rPr>
              <a:t>館長は不在、部課長は大学本部に召集されていることとする。</a:t>
            </a:r>
            <a:endParaRPr lang="en-US" altLang="ja-JP" sz="2000" dirty="0" smtClean="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altLang="en-US" sz="2000" b="0" i="0" u="none" strike="noStrike" cap="none" baseline="0" dirty="0" smtClean="0">
                <a:solidFill>
                  <a:schemeClr val="dk1"/>
                </a:solidFill>
                <a:latin typeface="Tahoma"/>
                <a:ea typeface="Tahoma"/>
                <a:cs typeface="Tahoma"/>
                <a:sym typeface="Tahoma"/>
              </a:rPr>
              <a:t>　</a:t>
            </a:r>
            <a:r>
              <a:rPr lang="en-US" altLang="ja-JP" sz="2000" b="0" i="0" u="none" strike="noStrike" cap="none" baseline="0" dirty="0" smtClean="0">
                <a:solidFill>
                  <a:schemeClr val="dk1"/>
                </a:solidFill>
                <a:latin typeface="Tahoma"/>
                <a:ea typeface="Tahoma"/>
                <a:cs typeface="Tahoma"/>
                <a:sym typeface="Tahoma"/>
              </a:rPr>
              <a:t>※</a:t>
            </a:r>
            <a:r>
              <a:rPr lang="ja-JP" altLang="en-US" sz="2000" b="0" i="0" u="none" strike="noStrike" cap="none" baseline="0" dirty="0" smtClean="0">
                <a:solidFill>
                  <a:schemeClr val="dk1"/>
                </a:solidFill>
                <a:latin typeface="Tahoma"/>
                <a:ea typeface="Tahoma"/>
                <a:cs typeface="Tahoma"/>
                <a:sym typeface="Tahoma"/>
              </a:rPr>
              <a:t>今回の訓練においては課長代理（</a:t>
            </a:r>
            <a:r>
              <a:rPr lang="en-US" altLang="ja-JP" sz="2000" b="0" i="0" u="none" strike="noStrike" cap="none" baseline="0" dirty="0" smtClean="0">
                <a:solidFill>
                  <a:schemeClr val="dk1"/>
                </a:solidFill>
                <a:latin typeface="Tahoma"/>
                <a:ea typeface="Tahoma"/>
                <a:cs typeface="Tahoma"/>
                <a:sym typeface="Tahoma"/>
              </a:rPr>
              <a:t>1</a:t>
            </a:r>
            <a:r>
              <a:rPr lang="ja-JP" altLang="en-US" sz="2000" b="0" i="0" u="none" strike="noStrike" cap="none" baseline="0" dirty="0" smtClean="0">
                <a:solidFill>
                  <a:schemeClr val="dk1"/>
                </a:solidFill>
                <a:latin typeface="Tahoma"/>
                <a:ea typeface="Tahoma"/>
                <a:cs typeface="Tahoma"/>
                <a:sym typeface="Tahoma"/>
              </a:rPr>
              <a:t>）、常勤職員（</a:t>
            </a:r>
            <a:r>
              <a:rPr lang="en-US" altLang="ja-JP" sz="2000" b="0" i="0" u="none" strike="noStrike" cap="none" baseline="0" dirty="0" smtClean="0">
                <a:solidFill>
                  <a:schemeClr val="dk1"/>
                </a:solidFill>
                <a:latin typeface="Tahoma"/>
                <a:ea typeface="Tahoma"/>
                <a:cs typeface="Tahoma"/>
                <a:sym typeface="Tahoma"/>
              </a:rPr>
              <a:t>2</a:t>
            </a:r>
            <a:r>
              <a:rPr lang="ja-JP" altLang="en-US" sz="2000" b="0" i="0" u="none" strike="noStrike" cap="none" baseline="0" dirty="0" smtClean="0">
                <a:solidFill>
                  <a:schemeClr val="dk1"/>
                </a:solidFill>
                <a:latin typeface="Tahoma"/>
                <a:ea typeface="Tahoma"/>
                <a:cs typeface="Tahoma"/>
                <a:sym typeface="Tahoma"/>
              </a:rPr>
              <a:t>）、非常勤職員（</a:t>
            </a:r>
            <a:r>
              <a:rPr lang="en-US" altLang="ja-JP" sz="2000" b="0" i="0" u="none" strike="noStrike" cap="none" baseline="0" dirty="0" smtClean="0">
                <a:solidFill>
                  <a:schemeClr val="dk1"/>
                </a:solidFill>
                <a:latin typeface="Tahoma"/>
                <a:ea typeface="Tahoma"/>
                <a:cs typeface="Tahoma"/>
                <a:sym typeface="Tahoma"/>
              </a:rPr>
              <a:t>3</a:t>
            </a:r>
            <a:r>
              <a:rPr lang="ja-JP" altLang="en-US" sz="2000" b="0" i="0" u="none" strike="noStrike" cap="none" baseline="0" dirty="0" smtClean="0">
                <a:solidFill>
                  <a:schemeClr val="dk1"/>
                </a:solidFill>
                <a:latin typeface="Tahoma"/>
                <a:ea typeface="Tahoma"/>
                <a:cs typeface="Tahoma"/>
                <a:sym typeface="Tahoma"/>
              </a:rPr>
              <a:t>）の</a:t>
            </a:r>
            <a:endParaRPr lang="en-US" altLang="ja-JP" sz="2000" b="0" i="0" u="none" strike="noStrike" cap="none" baseline="0" dirty="0" smtClean="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altLang="en-US" sz="2000" dirty="0" smtClean="0">
                <a:solidFill>
                  <a:schemeClr val="dk1"/>
                </a:solidFill>
                <a:latin typeface="Tahoma"/>
                <a:ea typeface="Tahoma"/>
                <a:cs typeface="Tahoma"/>
                <a:sym typeface="Tahoma"/>
              </a:rPr>
              <a:t>　　 </a:t>
            </a:r>
            <a:r>
              <a:rPr lang="en-US" altLang="ja-JP" sz="2000" b="0" i="0" u="none" strike="noStrike" cap="none" baseline="0" dirty="0" smtClean="0">
                <a:solidFill>
                  <a:schemeClr val="dk1"/>
                </a:solidFill>
                <a:latin typeface="Tahoma"/>
                <a:ea typeface="Tahoma"/>
                <a:cs typeface="Tahoma"/>
                <a:sym typeface="Tahoma"/>
              </a:rPr>
              <a:t>6</a:t>
            </a:r>
            <a:r>
              <a:rPr lang="ja-JP" altLang="en-US" sz="2000" b="0" i="0" u="none" strike="noStrike" cap="none" baseline="0" dirty="0" smtClean="0">
                <a:solidFill>
                  <a:schemeClr val="dk1"/>
                </a:solidFill>
                <a:latin typeface="Tahoma"/>
                <a:ea typeface="Tahoma"/>
                <a:cs typeface="Tahoma"/>
                <a:sym typeface="Tahoma"/>
              </a:rPr>
              <a:t>名を</a:t>
            </a:r>
            <a:r>
              <a:rPr lang="en-US" altLang="ja-JP" sz="2000" b="0" i="0" u="none" strike="noStrike" cap="none" baseline="0" dirty="0" smtClean="0">
                <a:solidFill>
                  <a:schemeClr val="dk1"/>
                </a:solidFill>
                <a:latin typeface="Tahoma"/>
                <a:ea typeface="Tahoma"/>
                <a:cs typeface="Tahoma"/>
                <a:sym typeface="Tahoma"/>
              </a:rPr>
              <a:t>1</a:t>
            </a:r>
            <a:r>
              <a:rPr lang="ja-JP" altLang="en-US" sz="2000" b="0" i="0" u="none" strike="noStrike" cap="none" baseline="0" dirty="0" smtClean="0">
                <a:solidFill>
                  <a:schemeClr val="dk1"/>
                </a:solidFill>
                <a:latin typeface="Tahoma"/>
                <a:ea typeface="Tahoma"/>
                <a:cs typeface="Tahoma"/>
                <a:sym typeface="Tahoma"/>
              </a:rPr>
              <a:t>班として行う</a:t>
            </a:r>
            <a:endParaRPr lang="ja-JP" sz="2000" b="0" i="0" u="none" strike="noStrike" cap="none" baseline="0" dirty="0">
              <a:solidFill>
                <a:schemeClr val="dk1"/>
              </a:solidFill>
              <a:latin typeface="Tahoma"/>
              <a:ea typeface="Tahoma"/>
              <a:cs typeface="Tahoma"/>
              <a:sym typeface="Tahoma"/>
            </a:endParaRPr>
          </a:p>
          <a:p>
            <a:pPr marL="0" marR="0" lvl="0" indent="0" algn="l" rtl="0">
              <a:spcBef>
                <a:spcPts val="0"/>
              </a:spcBef>
              <a:spcAft>
                <a:spcPts val="0"/>
              </a:spcAft>
              <a:buClr>
                <a:schemeClr val="dk1"/>
              </a:buClr>
              <a:buSzPct val="100000"/>
              <a:buFont typeface="Tahoma"/>
              <a:buChar char="●"/>
            </a:pPr>
            <a:r>
              <a:rPr lang="ja-JP" sz="2000" b="0" i="0" u="none" strike="noStrike" cap="none" baseline="0" dirty="0">
                <a:solidFill>
                  <a:schemeClr val="dk1"/>
                </a:solidFill>
                <a:latin typeface="Tahoma"/>
                <a:ea typeface="Tahoma"/>
                <a:cs typeface="Tahoma"/>
                <a:sym typeface="Tahoma"/>
              </a:rPr>
              <a:t>利用者数</a:t>
            </a:r>
            <a:r>
              <a:rPr lang="ja-JP" sz="2000" b="0" i="0" u="none" strike="noStrike" cap="none" baseline="0" dirty="0" smtClean="0">
                <a:solidFill>
                  <a:schemeClr val="dk1"/>
                </a:solidFill>
                <a:latin typeface="Tahoma"/>
                <a:ea typeface="Tahoma"/>
                <a:cs typeface="Tahoma"/>
                <a:sym typeface="Tahoma"/>
              </a:rPr>
              <a:t>：</a:t>
            </a:r>
            <a:r>
              <a:rPr lang="en-US" altLang="ja-JP" sz="2000" b="0" i="0" u="none" strike="noStrike" cap="none" baseline="0" dirty="0" smtClean="0">
                <a:solidFill>
                  <a:schemeClr val="dk1"/>
                </a:solidFill>
                <a:latin typeface="Tahoma"/>
                <a:ea typeface="Tahoma"/>
                <a:cs typeface="Tahoma"/>
                <a:sym typeface="Tahoma"/>
              </a:rPr>
              <a:t>60</a:t>
            </a:r>
            <a:r>
              <a:rPr lang="ja-JP" sz="2000" b="0" i="0" u="none" strike="noStrike" cap="none" baseline="0" dirty="0" smtClean="0">
                <a:solidFill>
                  <a:schemeClr val="dk1"/>
                </a:solidFill>
                <a:latin typeface="Tahoma"/>
                <a:ea typeface="Tahoma"/>
                <a:cs typeface="Tahoma"/>
                <a:sym typeface="Tahoma"/>
              </a:rPr>
              <a:t>0名</a:t>
            </a:r>
            <a:r>
              <a:rPr lang="ja-JP" sz="2000" b="0" i="0" u="none" strike="noStrike" cap="none" baseline="0" dirty="0">
                <a:solidFill>
                  <a:schemeClr val="dk1"/>
                </a:solidFill>
                <a:latin typeface="Tahoma"/>
                <a:ea typeface="Tahoma"/>
                <a:cs typeface="Tahoma"/>
                <a:sym typeface="Tahoma"/>
              </a:rPr>
              <a:t>　</a:t>
            </a:r>
          </a:p>
          <a:p>
            <a:pPr marL="0" marR="0" lvl="0" indent="0" algn="l" rtl="0">
              <a:spcBef>
                <a:spcPts val="0"/>
              </a:spcBef>
              <a:spcAft>
                <a:spcPts val="0"/>
              </a:spcAft>
              <a:buClr>
                <a:schemeClr val="dk1"/>
              </a:buClr>
              <a:buSzPct val="100000"/>
              <a:buFont typeface="Tahoma"/>
              <a:buChar char="●"/>
            </a:pPr>
            <a:r>
              <a:rPr lang="ja-JP" sz="2000" b="0" i="0" u="none" strike="noStrike" cap="none" baseline="0" dirty="0">
                <a:solidFill>
                  <a:schemeClr val="dk1"/>
                </a:solidFill>
                <a:latin typeface="Tahoma"/>
                <a:ea typeface="Tahoma"/>
                <a:cs typeface="Tahoma"/>
                <a:sym typeface="Tahoma"/>
              </a:rPr>
              <a:t>図書館施設概要</a:t>
            </a:r>
          </a:p>
          <a:p>
            <a:pPr marL="0" marR="0" lvl="0" indent="0" algn="l" rtl="0">
              <a:spcBef>
                <a:spcPts val="0"/>
              </a:spcBef>
              <a:spcAft>
                <a:spcPts val="0"/>
              </a:spcAft>
              <a:buSzPct val="25000"/>
              <a:buNone/>
            </a:pPr>
            <a:r>
              <a:rPr lang="ja-JP" sz="2000" b="0" i="0" u="none" strike="noStrike" cap="none" baseline="0" dirty="0">
                <a:solidFill>
                  <a:schemeClr val="dk1"/>
                </a:solidFill>
                <a:latin typeface="Tahoma"/>
                <a:ea typeface="Tahoma"/>
                <a:cs typeface="Tahoma"/>
                <a:sym typeface="Tahoma"/>
              </a:rPr>
              <a:t>　　建築　</a:t>
            </a:r>
            <a:r>
              <a:rPr lang="ja-JP" altLang="en-US" sz="2000" b="0" i="0" u="none" strike="noStrike" cap="none" baseline="0" dirty="0" smtClean="0">
                <a:solidFill>
                  <a:schemeClr val="dk1"/>
                </a:solidFill>
                <a:latin typeface="Tahoma"/>
                <a:ea typeface="Tahoma"/>
                <a:cs typeface="Tahoma"/>
                <a:sym typeface="Tahoma"/>
              </a:rPr>
              <a:t>本館：</a:t>
            </a:r>
            <a:r>
              <a:rPr lang="ja-JP" sz="2000" b="0" i="0" u="none" strike="noStrike" cap="none" baseline="0" dirty="0" smtClean="0">
                <a:solidFill>
                  <a:schemeClr val="dk1"/>
                </a:solidFill>
                <a:latin typeface="Tahoma"/>
                <a:ea typeface="Tahoma"/>
                <a:cs typeface="Tahoma"/>
                <a:sym typeface="Tahoma"/>
              </a:rPr>
              <a:t>平成</a:t>
            </a:r>
            <a:r>
              <a:rPr lang="en-US" altLang="ja-JP" sz="2000" b="0" i="0" u="none" strike="noStrike" cap="none" baseline="0" dirty="0" smtClean="0">
                <a:solidFill>
                  <a:schemeClr val="dk1"/>
                </a:solidFill>
                <a:latin typeface="Tahoma"/>
                <a:ea typeface="Tahoma"/>
                <a:cs typeface="Tahoma"/>
                <a:sym typeface="Tahoma"/>
              </a:rPr>
              <a:t>12</a:t>
            </a:r>
            <a:r>
              <a:rPr lang="ja-JP" sz="2000" b="0" i="0" u="none" strike="noStrike" cap="none" baseline="0" dirty="0" smtClean="0">
                <a:solidFill>
                  <a:schemeClr val="dk1"/>
                </a:solidFill>
                <a:latin typeface="Tahoma"/>
                <a:ea typeface="Tahoma"/>
                <a:cs typeface="Tahoma"/>
                <a:sym typeface="Tahoma"/>
              </a:rPr>
              <a:t>年</a:t>
            </a:r>
            <a:r>
              <a:rPr lang="ja-JP" altLang="en-US" sz="2000" b="0" i="0" u="none" strike="noStrike" cap="none" baseline="0" dirty="0" smtClean="0">
                <a:solidFill>
                  <a:schemeClr val="dk1"/>
                </a:solidFill>
                <a:latin typeface="Tahoma"/>
                <a:ea typeface="Tahoma"/>
                <a:cs typeface="Tahoma"/>
                <a:sym typeface="Tahoma"/>
              </a:rPr>
              <a:t>、雑誌棟：昭和</a:t>
            </a:r>
            <a:r>
              <a:rPr lang="en-US" altLang="ja-JP" sz="2000" b="0" i="0" u="none" strike="noStrike" cap="none" baseline="0" dirty="0" smtClean="0">
                <a:solidFill>
                  <a:schemeClr val="dk1"/>
                </a:solidFill>
                <a:latin typeface="Tahoma"/>
                <a:ea typeface="Tahoma"/>
                <a:cs typeface="Tahoma"/>
                <a:sym typeface="Tahoma"/>
              </a:rPr>
              <a:t>55</a:t>
            </a:r>
            <a:r>
              <a:rPr lang="ja-JP" altLang="en-US" sz="2000" b="0" i="0" u="none" strike="noStrike" cap="none" baseline="0" dirty="0" smtClean="0">
                <a:solidFill>
                  <a:schemeClr val="dk1"/>
                </a:solidFill>
                <a:latin typeface="Tahoma"/>
                <a:ea typeface="Tahoma"/>
                <a:cs typeface="Tahoma"/>
                <a:sym typeface="Tahoma"/>
              </a:rPr>
              <a:t>年、</a:t>
            </a:r>
            <a:r>
              <a:rPr lang="ja-JP" altLang="en-US" sz="2000" dirty="0" smtClean="0">
                <a:solidFill>
                  <a:schemeClr val="dk1"/>
                </a:solidFill>
                <a:latin typeface="Tahoma"/>
                <a:ea typeface="Tahoma"/>
                <a:cs typeface="Tahoma"/>
                <a:sym typeface="Tahoma"/>
              </a:rPr>
              <a:t>時計台棟：</a:t>
            </a:r>
            <a:r>
              <a:rPr lang="ja-JP" altLang="en-US" sz="2000" b="0" i="0" u="none" strike="noStrike" cap="none" baseline="0" dirty="0" smtClean="0">
                <a:solidFill>
                  <a:schemeClr val="dk1"/>
                </a:solidFill>
                <a:latin typeface="Tahoma"/>
                <a:ea typeface="Tahoma"/>
                <a:cs typeface="Tahoma"/>
                <a:sym typeface="Tahoma"/>
              </a:rPr>
              <a:t>昭和</a:t>
            </a:r>
            <a:r>
              <a:rPr lang="en-US" altLang="ja-JP" sz="2000" b="0" i="0" u="none" strike="noStrike" cap="none" baseline="0" dirty="0" smtClean="0">
                <a:solidFill>
                  <a:schemeClr val="dk1"/>
                </a:solidFill>
                <a:latin typeface="Tahoma"/>
                <a:ea typeface="Tahoma"/>
                <a:cs typeface="Tahoma"/>
                <a:sym typeface="Tahoma"/>
              </a:rPr>
              <a:t>5</a:t>
            </a:r>
            <a:r>
              <a:rPr lang="ja-JP" altLang="en-US" sz="2000" b="0" i="0" u="none" strike="noStrike" cap="none" baseline="0" dirty="0" smtClean="0">
                <a:solidFill>
                  <a:schemeClr val="dk1"/>
                </a:solidFill>
                <a:latin typeface="Tahoma"/>
                <a:ea typeface="Tahoma"/>
                <a:cs typeface="Tahoma"/>
                <a:sym typeface="Tahoma"/>
              </a:rPr>
              <a:t>年</a:t>
            </a:r>
            <a:r>
              <a:rPr lang="ja-JP" altLang="en-US" sz="2000" dirty="0" smtClean="0">
                <a:solidFill>
                  <a:schemeClr val="dk1"/>
                </a:solidFill>
                <a:latin typeface="Tahoma"/>
                <a:ea typeface="Tahoma"/>
                <a:cs typeface="Tahoma"/>
                <a:sym typeface="Tahoma"/>
              </a:rPr>
              <a:t>、</a:t>
            </a:r>
            <a:endParaRPr lang="en-US" altLang="ja-JP" sz="2000" dirty="0" smtClean="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altLang="en-US" sz="2000" b="0" i="0" u="none" strike="noStrike" cap="none" baseline="0" dirty="0" smtClean="0">
                <a:solidFill>
                  <a:schemeClr val="dk1"/>
                </a:solidFill>
                <a:latin typeface="Tahoma"/>
                <a:ea typeface="Tahoma"/>
                <a:cs typeface="Tahoma"/>
                <a:sym typeface="Tahoma"/>
              </a:rPr>
              <a:t>　　　　　　第</a:t>
            </a:r>
            <a:r>
              <a:rPr lang="ja-JP" altLang="en-US" sz="2000" dirty="0" smtClean="0">
                <a:solidFill>
                  <a:schemeClr val="dk1"/>
                </a:solidFill>
                <a:latin typeface="Tahoma"/>
                <a:ea typeface="Tahoma"/>
                <a:cs typeface="Tahoma"/>
                <a:sym typeface="Tahoma"/>
              </a:rPr>
              <a:t>二</a:t>
            </a:r>
            <a:r>
              <a:rPr lang="ja-JP" altLang="en-US" sz="2000" b="0" i="0" u="none" strike="noStrike" cap="none" baseline="0" dirty="0" smtClean="0">
                <a:solidFill>
                  <a:schemeClr val="dk1"/>
                </a:solidFill>
                <a:latin typeface="Tahoma"/>
                <a:ea typeface="Tahoma"/>
                <a:cs typeface="Tahoma"/>
                <a:sym typeface="Tahoma"/>
              </a:rPr>
              <a:t>書庫：昭和</a:t>
            </a:r>
            <a:r>
              <a:rPr lang="en-US" altLang="ja-JP" sz="2000" b="0" i="0" u="none" strike="noStrike" cap="none" baseline="0" dirty="0" smtClean="0">
                <a:solidFill>
                  <a:schemeClr val="dk1"/>
                </a:solidFill>
                <a:latin typeface="Tahoma"/>
                <a:ea typeface="Tahoma"/>
                <a:cs typeface="Tahoma"/>
                <a:sym typeface="Tahoma"/>
              </a:rPr>
              <a:t>39</a:t>
            </a:r>
            <a:r>
              <a:rPr lang="ja-JP" altLang="en-US" sz="2000" b="0" i="0" u="none" strike="noStrike" cap="none" baseline="0" dirty="0" smtClean="0">
                <a:solidFill>
                  <a:schemeClr val="dk1"/>
                </a:solidFill>
                <a:latin typeface="Tahoma"/>
                <a:ea typeface="Tahoma"/>
                <a:cs typeface="Tahoma"/>
                <a:sym typeface="Tahoma"/>
              </a:rPr>
              <a:t>年、第</a:t>
            </a:r>
            <a:r>
              <a:rPr lang="ja-JP" altLang="en-US" sz="2000" dirty="0" smtClean="0">
                <a:solidFill>
                  <a:schemeClr val="dk1"/>
                </a:solidFill>
                <a:latin typeface="Tahoma"/>
                <a:ea typeface="Tahoma"/>
                <a:cs typeface="Tahoma"/>
                <a:sym typeface="Tahoma"/>
              </a:rPr>
              <a:t>三</a:t>
            </a:r>
            <a:r>
              <a:rPr lang="ja-JP" altLang="en-US" sz="2000" b="0" i="0" u="none" strike="noStrike" cap="none" baseline="0" dirty="0" smtClean="0">
                <a:solidFill>
                  <a:schemeClr val="dk1"/>
                </a:solidFill>
                <a:latin typeface="Tahoma"/>
                <a:ea typeface="Tahoma"/>
                <a:cs typeface="Tahoma"/>
                <a:sym typeface="Tahoma"/>
              </a:rPr>
              <a:t>書庫：昭和</a:t>
            </a:r>
            <a:r>
              <a:rPr lang="en-US" altLang="ja-JP" sz="2000" b="0" i="0" u="none" strike="noStrike" cap="none" baseline="0" dirty="0" smtClean="0">
                <a:solidFill>
                  <a:schemeClr val="dk1"/>
                </a:solidFill>
                <a:latin typeface="Tahoma"/>
                <a:ea typeface="Tahoma"/>
                <a:cs typeface="Tahoma"/>
                <a:sym typeface="Tahoma"/>
              </a:rPr>
              <a:t>58</a:t>
            </a:r>
            <a:r>
              <a:rPr lang="ja-JP" altLang="en-US" sz="2000" b="0" i="0" u="none" strike="noStrike" cap="none" baseline="0" dirty="0" smtClean="0">
                <a:solidFill>
                  <a:schemeClr val="dk1"/>
                </a:solidFill>
                <a:latin typeface="Tahoma"/>
                <a:ea typeface="Tahoma"/>
                <a:cs typeface="Tahoma"/>
                <a:sym typeface="Tahoma"/>
              </a:rPr>
              <a:t>年</a:t>
            </a:r>
            <a:endParaRPr lang="ja-JP" sz="2000" b="0" i="0" u="none" strike="noStrike" cap="none" baseline="0" dirty="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2000" b="0" i="0" u="none" strike="noStrike" cap="none" baseline="0" dirty="0">
                <a:solidFill>
                  <a:schemeClr val="dk1"/>
                </a:solidFill>
                <a:latin typeface="Tahoma"/>
                <a:ea typeface="Tahoma"/>
                <a:cs typeface="Tahoma"/>
                <a:sym typeface="Tahoma"/>
              </a:rPr>
              <a:t>　　建物面積　</a:t>
            </a:r>
            <a:r>
              <a:rPr lang="ja-JP" sz="2000" b="0" i="0" u="none" strike="noStrike" cap="none" baseline="0" dirty="0" smtClean="0">
                <a:solidFill>
                  <a:schemeClr val="dk1"/>
                </a:solidFill>
                <a:latin typeface="Tahoma"/>
                <a:ea typeface="Tahoma"/>
                <a:cs typeface="Tahoma"/>
                <a:sym typeface="Tahoma"/>
              </a:rPr>
              <a:t>1</a:t>
            </a:r>
            <a:r>
              <a:rPr lang="en-US" altLang="ja-JP" sz="2000" b="0" i="0" u="none" strike="noStrike" cap="none" baseline="0" dirty="0" smtClean="0">
                <a:solidFill>
                  <a:schemeClr val="dk1"/>
                </a:solidFill>
                <a:latin typeface="Tahoma"/>
                <a:ea typeface="Tahoma"/>
                <a:cs typeface="Tahoma"/>
                <a:sym typeface="Tahoma"/>
              </a:rPr>
              <a:t>4</a:t>
            </a:r>
            <a:r>
              <a:rPr lang="ja-JP" sz="2000" b="0" i="0" u="none" strike="noStrike" cap="none" baseline="0" dirty="0" err="1" smtClean="0">
                <a:solidFill>
                  <a:schemeClr val="dk1"/>
                </a:solidFill>
                <a:latin typeface="Tahoma"/>
                <a:ea typeface="Tahoma"/>
                <a:cs typeface="Tahoma"/>
                <a:sym typeface="Tahoma"/>
              </a:rPr>
              <a:t>,</a:t>
            </a:r>
            <a:r>
              <a:rPr lang="en-US" altLang="ja-JP" sz="2000" b="0" i="0" u="none" strike="noStrike" cap="none" baseline="0" dirty="0" smtClean="0">
                <a:solidFill>
                  <a:schemeClr val="dk1"/>
                </a:solidFill>
                <a:latin typeface="Tahoma"/>
                <a:ea typeface="Tahoma"/>
                <a:cs typeface="Tahoma"/>
                <a:sym typeface="Tahoma"/>
              </a:rPr>
              <a:t>854</a:t>
            </a:r>
            <a:r>
              <a:rPr lang="ja-JP" altLang="en-US" sz="2000" dirty="0" smtClean="0">
                <a:solidFill>
                  <a:schemeClr val="dk1"/>
                </a:solidFill>
                <a:latin typeface="Tahoma"/>
                <a:ea typeface="Tahoma"/>
                <a:cs typeface="Tahoma"/>
                <a:sym typeface="Tahoma"/>
              </a:rPr>
              <a:t>㎡</a:t>
            </a:r>
            <a:r>
              <a:rPr lang="ja-JP" sz="2000" b="0" i="0" u="none" strike="noStrike" cap="none" baseline="0" dirty="0">
                <a:solidFill>
                  <a:schemeClr val="dk1"/>
                </a:solidFill>
                <a:latin typeface="Tahoma"/>
                <a:ea typeface="Tahoma"/>
                <a:cs typeface="Tahoma"/>
                <a:sym typeface="Tahoma"/>
              </a:rPr>
              <a:t>　</a:t>
            </a:r>
            <a:r>
              <a:rPr lang="ja-JP" altLang="en-US" sz="2000" b="0" i="0" u="none" strike="noStrike" cap="none" baseline="0" dirty="0" smtClean="0">
                <a:solidFill>
                  <a:schemeClr val="dk1"/>
                </a:solidFill>
                <a:latin typeface="Tahoma"/>
                <a:ea typeface="Tahoma"/>
                <a:cs typeface="Tahoma"/>
                <a:sym typeface="Tahoma"/>
              </a:rPr>
              <a:t>地下</a:t>
            </a:r>
            <a:r>
              <a:rPr lang="en-US" altLang="ja-JP" sz="2000" b="0" i="0" u="none" strike="noStrike" cap="none" baseline="0" dirty="0" smtClean="0">
                <a:solidFill>
                  <a:schemeClr val="dk1"/>
                </a:solidFill>
                <a:latin typeface="Tahoma"/>
                <a:ea typeface="Tahoma"/>
                <a:cs typeface="Tahoma"/>
                <a:sym typeface="Tahoma"/>
              </a:rPr>
              <a:t>1</a:t>
            </a:r>
            <a:r>
              <a:rPr lang="ja-JP" altLang="en-US" sz="2000" b="0" i="0" u="none" strike="noStrike" cap="none" baseline="0" dirty="0" smtClean="0">
                <a:solidFill>
                  <a:schemeClr val="dk1"/>
                </a:solidFill>
                <a:latin typeface="Tahoma"/>
                <a:ea typeface="Tahoma"/>
                <a:cs typeface="Tahoma"/>
                <a:sym typeface="Tahoma"/>
              </a:rPr>
              <a:t>階、地上</a:t>
            </a:r>
            <a:r>
              <a:rPr lang="en-US" altLang="ja-JP" sz="2000" b="0" i="0" u="none" strike="noStrike" cap="none" baseline="0" dirty="0" smtClean="0">
                <a:solidFill>
                  <a:schemeClr val="dk1"/>
                </a:solidFill>
                <a:latin typeface="Tahoma"/>
                <a:ea typeface="Tahoma"/>
                <a:cs typeface="Tahoma"/>
                <a:sym typeface="Tahoma"/>
              </a:rPr>
              <a:t>5</a:t>
            </a:r>
            <a:r>
              <a:rPr lang="ja-JP" altLang="en-US" sz="2000" b="0" i="0" u="none" strike="noStrike" cap="none" baseline="0" dirty="0" smtClean="0">
                <a:solidFill>
                  <a:schemeClr val="dk1"/>
                </a:solidFill>
                <a:latin typeface="Tahoma"/>
                <a:ea typeface="Tahoma"/>
                <a:cs typeface="Tahoma"/>
                <a:sym typeface="Tahoma"/>
              </a:rPr>
              <a:t>階</a:t>
            </a:r>
            <a:r>
              <a:rPr lang="ja-JP" sz="2000" b="0" i="0" u="none" strike="noStrike" cap="none" baseline="0" dirty="0" smtClean="0">
                <a:solidFill>
                  <a:schemeClr val="dk1"/>
                </a:solidFill>
                <a:latin typeface="Tahoma"/>
                <a:ea typeface="Tahoma"/>
                <a:cs typeface="Tahoma"/>
                <a:sym typeface="Tahoma"/>
              </a:rPr>
              <a:t>建</a:t>
            </a:r>
            <a:r>
              <a:rPr lang="ja-JP" sz="2000" b="0" i="0" u="none" strike="noStrike" cap="none" baseline="0" dirty="0">
                <a:solidFill>
                  <a:schemeClr val="dk1"/>
                </a:solidFill>
                <a:latin typeface="Tahoma"/>
                <a:ea typeface="Tahoma"/>
                <a:cs typeface="Tahoma"/>
                <a:sym typeface="Tahoma"/>
              </a:rPr>
              <a:t>（耐震性に問題はなし）</a:t>
            </a:r>
          </a:p>
          <a:p>
            <a:pPr marL="0" marR="0" lvl="0" indent="0" algn="l" rtl="0">
              <a:spcBef>
                <a:spcPts val="0"/>
              </a:spcBef>
              <a:spcAft>
                <a:spcPts val="0"/>
              </a:spcAft>
              <a:buSzPct val="25000"/>
              <a:buNone/>
            </a:pPr>
            <a:r>
              <a:rPr lang="ja-JP" sz="2000" b="0" i="0" u="none" strike="noStrike" cap="none" baseline="0" dirty="0">
                <a:solidFill>
                  <a:schemeClr val="dk1"/>
                </a:solidFill>
                <a:latin typeface="Tahoma"/>
                <a:ea typeface="Tahoma"/>
                <a:cs typeface="Tahoma"/>
                <a:sym typeface="Tahoma"/>
              </a:rPr>
              <a:t>　　閲覧席　</a:t>
            </a:r>
            <a:r>
              <a:rPr lang="ja-JP" altLang="en-US" sz="2000" b="0" i="0" u="none" strike="noStrike" cap="none" baseline="0" dirty="0" smtClean="0">
                <a:solidFill>
                  <a:schemeClr val="dk1"/>
                </a:solidFill>
                <a:latin typeface="Tahoma"/>
                <a:ea typeface="Tahoma"/>
                <a:cs typeface="Tahoma"/>
                <a:sym typeface="Tahoma"/>
              </a:rPr>
              <a:t>本館　</a:t>
            </a:r>
            <a:r>
              <a:rPr lang="en-US" altLang="ja-JP" sz="2000" b="0" i="0" u="none" strike="noStrike" cap="none" baseline="0" dirty="0" smtClean="0">
                <a:solidFill>
                  <a:schemeClr val="dk1"/>
                </a:solidFill>
                <a:latin typeface="Tahoma"/>
                <a:ea typeface="Tahoma"/>
                <a:cs typeface="Tahoma"/>
                <a:sym typeface="Tahoma"/>
              </a:rPr>
              <a:t>338</a:t>
            </a:r>
            <a:r>
              <a:rPr lang="ja-JP" altLang="en-US" sz="2000" b="0" i="0" u="none" strike="noStrike" cap="none" baseline="0" dirty="0" err="1" smtClean="0">
                <a:solidFill>
                  <a:schemeClr val="dk1"/>
                </a:solidFill>
                <a:latin typeface="Tahoma"/>
                <a:ea typeface="Tahoma"/>
                <a:cs typeface="Tahoma"/>
                <a:sym typeface="Tahoma"/>
              </a:rPr>
              <a:t>、</a:t>
            </a:r>
            <a:r>
              <a:rPr lang="ja-JP" altLang="en-US" sz="2000" b="0" i="0" u="none" strike="noStrike" cap="none" baseline="0" dirty="0" smtClean="0">
                <a:solidFill>
                  <a:schemeClr val="dk1"/>
                </a:solidFill>
                <a:latin typeface="Tahoma"/>
                <a:ea typeface="Tahoma"/>
                <a:cs typeface="Tahoma"/>
                <a:sym typeface="Tahoma"/>
              </a:rPr>
              <a:t>　雑誌棟　</a:t>
            </a:r>
            <a:r>
              <a:rPr lang="en-US" altLang="ja-JP" sz="2000" b="0" i="0" u="none" strike="noStrike" cap="none" baseline="0" dirty="0" smtClean="0">
                <a:solidFill>
                  <a:schemeClr val="dk1"/>
                </a:solidFill>
                <a:latin typeface="Tahoma"/>
                <a:ea typeface="Tahoma"/>
                <a:cs typeface="Tahoma"/>
                <a:sym typeface="Tahoma"/>
              </a:rPr>
              <a:t>180</a:t>
            </a:r>
            <a:r>
              <a:rPr lang="ja-JP" altLang="en-US" sz="2000" b="0" i="0" u="none" strike="noStrike" cap="none" baseline="0" dirty="0" err="1" smtClean="0">
                <a:solidFill>
                  <a:schemeClr val="dk1"/>
                </a:solidFill>
                <a:latin typeface="Tahoma"/>
                <a:ea typeface="Tahoma"/>
                <a:cs typeface="Tahoma"/>
                <a:sym typeface="Tahoma"/>
              </a:rPr>
              <a:t>、</a:t>
            </a:r>
            <a:r>
              <a:rPr lang="ja-JP" altLang="en-US" sz="2000" b="0" i="0" u="none" strike="noStrike" cap="none" baseline="0" dirty="0" smtClean="0">
                <a:solidFill>
                  <a:schemeClr val="dk1"/>
                </a:solidFill>
                <a:latin typeface="Tahoma"/>
                <a:ea typeface="Tahoma"/>
                <a:cs typeface="Tahoma"/>
                <a:sym typeface="Tahoma"/>
              </a:rPr>
              <a:t>　時計台棟　</a:t>
            </a:r>
            <a:r>
              <a:rPr lang="en-US" altLang="ja-JP" sz="2000" b="0" i="0" u="none" strike="noStrike" cap="none" baseline="0" dirty="0" smtClean="0">
                <a:solidFill>
                  <a:schemeClr val="dk1"/>
                </a:solidFill>
                <a:latin typeface="Tahoma"/>
                <a:ea typeface="Tahoma"/>
                <a:cs typeface="Tahoma"/>
                <a:sym typeface="Tahoma"/>
              </a:rPr>
              <a:t>338</a:t>
            </a:r>
            <a:endParaRPr lang="ja-JP" sz="2000" b="0" i="0" u="none" strike="noStrike" cap="none" baseline="0" dirty="0" smtClean="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ja-JP" sz="2000" b="0" i="0" u="none" strike="noStrike" cap="none" baseline="0" dirty="0" smtClean="0">
                <a:solidFill>
                  <a:schemeClr val="dk1"/>
                </a:solidFill>
                <a:latin typeface="Tahoma"/>
                <a:ea typeface="Tahoma"/>
                <a:cs typeface="Tahoma"/>
                <a:sym typeface="Tahoma"/>
              </a:rPr>
              <a:t>　　平面図（別添参照）</a:t>
            </a:r>
          </a:p>
          <a:p>
            <a:pPr marL="0" marR="0" lvl="0" indent="0" algn="l" rtl="0">
              <a:spcBef>
                <a:spcPts val="0"/>
              </a:spcBef>
              <a:spcAft>
                <a:spcPts val="0"/>
              </a:spcAft>
              <a:buClr>
                <a:schemeClr val="dk1"/>
              </a:buClr>
              <a:buSzPct val="100000"/>
              <a:buFont typeface="Tahoma"/>
              <a:buChar char="●"/>
            </a:pPr>
            <a:r>
              <a:rPr lang="ja-JP" sz="2000" b="0" i="0" u="none" strike="noStrike" cap="none" baseline="0" dirty="0" smtClean="0">
                <a:solidFill>
                  <a:schemeClr val="dk1"/>
                </a:solidFill>
                <a:latin typeface="Tahoma"/>
                <a:ea typeface="Tahoma"/>
                <a:cs typeface="Tahoma"/>
                <a:sym typeface="Tahoma"/>
              </a:rPr>
              <a:t>図書館</a:t>
            </a:r>
            <a:r>
              <a:rPr lang="ja-JP" sz="2000" b="0" i="0" u="none" strike="noStrike" cap="none" baseline="0" dirty="0">
                <a:solidFill>
                  <a:schemeClr val="dk1"/>
                </a:solidFill>
                <a:latin typeface="Tahoma"/>
                <a:ea typeface="Tahoma"/>
                <a:cs typeface="Tahoma"/>
                <a:sym typeface="Tahoma"/>
              </a:rPr>
              <a:t>蔵書規模　開架</a:t>
            </a:r>
            <a:r>
              <a:rPr lang="ja-JP" sz="2000" b="0" i="0" u="none" strike="noStrike" cap="none" baseline="0" dirty="0" smtClean="0">
                <a:solidFill>
                  <a:schemeClr val="dk1"/>
                </a:solidFill>
                <a:latin typeface="Tahoma"/>
                <a:ea typeface="Tahoma"/>
                <a:cs typeface="Tahoma"/>
                <a:sym typeface="Tahoma"/>
              </a:rPr>
              <a:t>1</a:t>
            </a:r>
            <a:r>
              <a:rPr lang="en-US" altLang="ja-JP" sz="2000" b="0" i="0" u="none" strike="noStrike" cap="none" baseline="0" dirty="0" smtClean="0">
                <a:solidFill>
                  <a:schemeClr val="dk1"/>
                </a:solidFill>
                <a:latin typeface="Tahoma"/>
                <a:ea typeface="Tahoma"/>
                <a:cs typeface="Tahoma"/>
                <a:sym typeface="Tahoma"/>
              </a:rPr>
              <a:t>10</a:t>
            </a:r>
            <a:r>
              <a:rPr lang="ja-JP" sz="2000" b="0" i="0" u="none" strike="noStrike" cap="none" baseline="0" dirty="0" smtClean="0">
                <a:solidFill>
                  <a:schemeClr val="dk1"/>
                </a:solidFill>
                <a:latin typeface="Tahoma"/>
                <a:ea typeface="Tahoma"/>
                <a:cs typeface="Tahoma"/>
                <a:sym typeface="Tahoma"/>
              </a:rPr>
              <a:t>万点</a:t>
            </a:r>
            <a:r>
              <a:rPr lang="ja-JP" sz="2000" b="0" i="0" u="none" strike="noStrike" cap="none" baseline="0" dirty="0">
                <a:solidFill>
                  <a:schemeClr val="dk1"/>
                </a:solidFill>
                <a:latin typeface="Tahoma"/>
                <a:ea typeface="Tahoma"/>
                <a:cs typeface="Tahoma"/>
                <a:sym typeface="Tahoma"/>
              </a:rPr>
              <a:t>、</a:t>
            </a:r>
            <a:r>
              <a:rPr lang="ja-JP" sz="2000" b="0" i="0" u="none" strike="noStrike" cap="none" baseline="0" dirty="0" smtClean="0">
                <a:solidFill>
                  <a:schemeClr val="dk1"/>
                </a:solidFill>
                <a:latin typeface="Tahoma"/>
                <a:ea typeface="Tahoma"/>
                <a:cs typeface="Tahoma"/>
                <a:sym typeface="Tahoma"/>
              </a:rPr>
              <a:t>閉架</a:t>
            </a:r>
            <a:r>
              <a:rPr lang="en-US" altLang="ja-JP" sz="2000" b="0" i="0" u="none" strike="noStrike" cap="none" baseline="0" dirty="0" smtClean="0">
                <a:solidFill>
                  <a:schemeClr val="dk1"/>
                </a:solidFill>
                <a:latin typeface="Tahoma"/>
                <a:ea typeface="Tahoma"/>
                <a:cs typeface="Tahoma"/>
                <a:sym typeface="Tahoma"/>
              </a:rPr>
              <a:t>80</a:t>
            </a:r>
            <a:r>
              <a:rPr lang="ja-JP" sz="2000" b="0" i="0" u="none" strike="noStrike" cap="none" baseline="0" dirty="0" smtClean="0">
                <a:solidFill>
                  <a:schemeClr val="dk1"/>
                </a:solidFill>
                <a:latin typeface="Tahoma"/>
                <a:ea typeface="Tahoma"/>
                <a:cs typeface="Tahoma"/>
                <a:sym typeface="Tahoma"/>
              </a:rPr>
              <a:t>万点</a:t>
            </a:r>
            <a:endParaRPr lang="ja-JP" sz="2000" b="0" i="0" u="none" strike="noStrike" cap="none" baseline="0" dirty="0">
              <a:solidFill>
                <a:schemeClr val="dk1"/>
              </a:solidFill>
              <a:latin typeface="Tahoma"/>
              <a:ea typeface="Tahoma"/>
              <a:cs typeface="Tahoma"/>
              <a:sym typeface="Tahoma"/>
            </a:endParaRPr>
          </a:p>
          <a:p>
            <a:pPr marL="0" marR="0" lvl="0" indent="0" algn="l" rtl="0">
              <a:spcBef>
                <a:spcPts val="0"/>
              </a:spcBef>
              <a:spcAft>
                <a:spcPts val="0"/>
              </a:spcAft>
              <a:buClr>
                <a:schemeClr val="dk1"/>
              </a:buClr>
              <a:buSzPct val="100000"/>
              <a:buFont typeface="Tahoma"/>
              <a:buChar char="●"/>
            </a:pPr>
            <a:r>
              <a:rPr lang="ja-JP" sz="2000" b="0" i="0" u="none" strike="noStrike" cap="none" baseline="0" dirty="0">
                <a:solidFill>
                  <a:schemeClr val="dk1"/>
                </a:solidFill>
                <a:latin typeface="Tahoma"/>
                <a:ea typeface="Tahoma"/>
                <a:cs typeface="Tahoma"/>
                <a:sym typeface="Tahoma"/>
              </a:rPr>
              <a:t>図書館常備品：ヘルメット</a:t>
            </a:r>
            <a:r>
              <a:rPr lang="ja-JP" sz="2000" b="0" i="0" u="none" strike="noStrike" cap="none" baseline="0" dirty="0" smtClean="0">
                <a:solidFill>
                  <a:schemeClr val="dk1"/>
                </a:solidFill>
                <a:latin typeface="Tahoma"/>
                <a:ea typeface="Tahoma"/>
                <a:cs typeface="Tahoma"/>
                <a:sym typeface="Tahoma"/>
              </a:rPr>
              <a:t>（</a:t>
            </a:r>
            <a:r>
              <a:rPr lang="en-US" altLang="ja-JP" sz="2000" b="0" i="0" u="none" strike="noStrike" cap="none" baseline="0" dirty="0" smtClean="0">
                <a:solidFill>
                  <a:schemeClr val="dk1"/>
                </a:solidFill>
                <a:latin typeface="Tahoma"/>
                <a:ea typeface="Tahoma"/>
                <a:cs typeface="Tahoma"/>
                <a:sym typeface="Tahoma"/>
              </a:rPr>
              <a:t>45</a:t>
            </a:r>
            <a:r>
              <a:rPr lang="ja-JP" sz="2000" b="0" i="0" u="none" strike="noStrike" cap="none" baseline="0" dirty="0" smtClean="0">
                <a:solidFill>
                  <a:schemeClr val="dk1"/>
                </a:solidFill>
                <a:latin typeface="Tahoma"/>
                <a:ea typeface="Tahoma"/>
                <a:cs typeface="Tahoma"/>
                <a:sym typeface="Tahoma"/>
              </a:rPr>
              <a:t>）</a:t>
            </a:r>
            <a:r>
              <a:rPr lang="ja-JP" sz="2000" b="0" i="0" u="none" strike="noStrike" cap="none" baseline="0" dirty="0">
                <a:solidFill>
                  <a:schemeClr val="dk1"/>
                </a:solidFill>
                <a:latin typeface="Tahoma"/>
                <a:ea typeface="Tahoma"/>
                <a:cs typeface="Tahoma"/>
                <a:sym typeface="Tahoma"/>
              </a:rPr>
              <a:t>、懐中電灯</a:t>
            </a:r>
            <a:r>
              <a:rPr lang="ja-JP" sz="2000" b="0" i="0" u="none" strike="noStrike" cap="none" baseline="0" dirty="0" smtClean="0">
                <a:solidFill>
                  <a:schemeClr val="dk1"/>
                </a:solidFill>
                <a:latin typeface="Tahoma"/>
                <a:ea typeface="Tahoma"/>
                <a:cs typeface="Tahoma"/>
                <a:sym typeface="Tahoma"/>
              </a:rPr>
              <a:t>（</a:t>
            </a:r>
            <a:r>
              <a:rPr lang="en-US" altLang="ja-JP" sz="2000" b="0" i="0" u="none" strike="noStrike" cap="none" baseline="0" dirty="0" smtClean="0">
                <a:solidFill>
                  <a:schemeClr val="dk1"/>
                </a:solidFill>
                <a:latin typeface="Tahoma"/>
                <a:ea typeface="Tahoma"/>
                <a:cs typeface="Tahoma"/>
                <a:sym typeface="Tahoma"/>
              </a:rPr>
              <a:t>4</a:t>
            </a:r>
            <a:r>
              <a:rPr lang="ja-JP" sz="2000" b="0" i="0" u="none" strike="noStrike" cap="none" baseline="0" dirty="0" smtClean="0">
                <a:solidFill>
                  <a:schemeClr val="dk1"/>
                </a:solidFill>
                <a:latin typeface="Tahoma"/>
                <a:ea typeface="Tahoma"/>
                <a:cs typeface="Tahoma"/>
                <a:sym typeface="Tahoma"/>
              </a:rPr>
              <a:t>）、</a:t>
            </a:r>
            <a:r>
              <a:rPr lang="en-US" altLang="ja-JP" sz="2000" dirty="0" smtClean="0">
                <a:solidFill>
                  <a:schemeClr val="dk1"/>
                </a:solidFill>
                <a:latin typeface="Tahoma"/>
                <a:ea typeface="Tahoma"/>
                <a:cs typeface="Tahoma"/>
                <a:sym typeface="Tahoma"/>
              </a:rPr>
              <a:t/>
            </a:r>
            <a:br>
              <a:rPr lang="en-US" altLang="ja-JP" sz="2000" dirty="0" smtClean="0">
                <a:solidFill>
                  <a:schemeClr val="dk1"/>
                </a:solidFill>
                <a:latin typeface="Tahoma"/>
                <a:ea typeface="Tahoma"/>
                <a:cs typeface="Tahoma"/>
                <a:sym typeface="Tahoma"/>
              </a:rPr>
            </a:br>
            <a:r>
              <a:rPr lang="ja-JP" altLang="en-US" sz="2000" dirty="0" smtClean="0">
                <a:solidFill>
                  <a:schemeClr val="dk1"/>
                </a:solidFill>
                <a:latin typeface="Tahoma"/>
                <a:ea typeface="Tahoma"/>
                <a:cs typeface="Tahoma"/>
                <a:sym typeface="Tahoma"/>
              </a:rPr>
              <a:t>　　　　　　　　　　 </a:t>
            </a:r>
            <a:r>
              <a:rPr lang="ja-JP" sz="2000" b="0" i="0" u="none" strike="noStrike" cap="none" baseline="0" dirty="0" smtClean="0">
                <a:solidFill>
                  <a:schemeClr val="dk1"/>
                </a:solidFill>
                <a:latin typeface="Tahoma"/>
                <a:ea typeface="Tahoma"/>
                <a:cs typeface="Tahoma"/>
                <a:sym typeface="Tahoma"/>
              </a:rPr>
              <a:t>救急箱</a:t>
            </a:r>
            <a:r>
              <a:rPr lang="ja-JP" sz="2000" b="0" i="0" u="none" strike="noStrike" cap="none" baseline="0" dirty="0">
                <a:solidFill>
                  <a:schemeClr val="dk1"/>
                </a:solidFill>
                <a:latin typeface="Tahoma"/>
                <a:ea typeface="Tahoma"/>
                <a:cs typeface="Tahoma"/>
                <a:sym typeface="Tahoma"/>
              </a:rPr>
              <a:t>（1）、軍手</a:t>
            </a:r>
            <a:r>
              <a:rPr lang="ja-JP" sz="2000" b="0" i="0" u="none" strike="noStrike" cap="none" baseline="0" dirty="0" smtClean="0">
                <a:solidFill>
                  <a:schemeClr val="dk1"/>
                </a:solidFill>
                <a:latin typeface="Tahoma"/>
                <a:ea typeface="Tahoma"/>
                <a:cs typeface="Tahoma"/>
                <a:sym typeface="Tahoma"/>
              </a:rPr>
              <a:t>（</a:t>
            </a:r>
            <a:r>
              <a:rPr lang="en-US" altLang="ja-JP" sz="2000" b="0" i="0" u="none" strike="noStrike" cap="none" baseline="0" dirty="0" smtClean="0">
                <a:solidFill>
                  <a:schemeClr val="dk1"/>
                </a:solidFill>
                <a:latin typeface="Tahoma"/>
                <a:ea typeface="Tahoma"/>
                <a:cs typeface="Tahoma"/>
                <a:sym typeface="Tahoma"/>
              </a:rPr>
              <a:t>4</a:t>
            </a:r>
            <a:r>
              <a:rPr lang="ja-JP" sz="2000" b="0" i="0" u="none" strike="noStrike" cap="none" baseline="0" dirty="0" smtClean="0">
                <a:solidFill>
                  <a:schemeClr val="dk1"/>
                </a:solidFill>
                <a:latin typeface="Tahoma"/>
                <a:ea typeface="Tahoma"/>
                <a:cs typeface="Tahoma"/>
                <a:sym typeface="Tahoma"/>
              </a:rPr>
              <a:t>5</a:t>
            </a:r>
            <a:r>
              <a:rPr lang="ja-JP" sz="2000" b="0" i="0" u="none" strike="noStrike" cap="none" baseline="0" dirty="0">
                <a:solidFill>
                  <a:schemeClr val="dk1"/>
                </a:solidFill>
                <a:latin typeface="Tahoma"/>
                <a:ea typeface="Tahoma"/>
                <a:cs typeface="Tahoma"/>
                <a:sym typeface="Tahoma"/>
              </a:rPr>
              <a:t>）</a:t>
            </a:r>
          </a:p>
          <a:p>
            <a:pPr marL="0" marR="0" lvl="0" indent="0" algn="l" rtl="0">
              <a:spcBef>
                <a:spcPts val="0"/>
              </a:spcBef>
              <a:spcAft>
                <a:spcPts val="0"/>
              </a:spcAft>
              <a:buSzPct val="25000"/>
              <a:buNone/>
            </a:pPr>
            <a:r>
              <a:rPr lang="ja-JP" sz="2000" b="0" i="0" u="none" strike="noStrike" cap="none" baseline="0" dirty="0">
                <a:solidFill>
                  <a:schemeClr val="dk1"/>
                </a:solidFill>
                <a:latin typeface="Tahoma"/>
                <a:ea typeface="Tahoma"/>
                <a:cs typeface="Tahoma"/>
                <a:sym typeface="Tahoma"/>
              </a:rPr>
              <a:t>　</a:t>
            </a:r>
            <a:r>
              <a:rPr lang="ja-JP" sz="2000" b="0" i="0" u="none" strike="noStrike" cap="none" baseline="0" dirty="0" smtClean="0">
                <a:solidFill>
                  <a:schemeClr val="dk1"/>
                </a:solidFill>
                <a:latin typeface="Tahoma"/>
                <a:ea typeface="Tahoma"/>
                <a:cs typeface="Tahoma"/>
                <a:sym typeface="Tahoma"/>
              </a:rPr>
              <a:t>※</a:t>
            </a:r>
            <a:r>
              <a:rPr lang="ja-JP" altLang="en-US" sz="2000" b="0" i="0" u="none" strike="noStrike" cap="none" baseline="0" dirty="0" smtClean="0">
                <a:solidFill>
                  <a:schemeClr val="dk1"/>
                </a:solidFill>
                <a:latin typeface="Tahoma"/>
                <a:ea typeface="Tahoma"/>
                <a:cs typeface="Tahoma"/>
                <a:sym typeface="Tahoma"/>
              </a:rPr>
              <a:t>ヘルメットは各自に配布済み、</a:t>
            </a:r>
            <a:endParaRPr lang="en-US" altLang="ja-JP" sz="2000" b="0" i="0" u="none" strike="noStrike" cap="none" baseline="0" dirty="0" smtClean="0">
              <a:solidFill>
                <a:schemeClr val="dk1"/>
              </a:solidFill>
              <a:latin typeface="Tahoma"/>
              <a:ea typeface="Tahoma"/>
              <a:cs typeface="Tahoma"/>
              <a:sym typeface="Tahoma"/>
            </a:endParaRPr>
          </a:p>
          <a:p>
            <a:pPr marL="0" marR="0" lvl="0" indent="0" algn="l" rtl="0">
              <a:spcBef>
                <a:spcPts val="0"/>
              </a:spcBef>
              <a:spcAft>
                <a:spcPts val="0"/>
              </a:spcAft>
              <a:buSzPct val="25000"/>
              <a:buNone/>
            </a:pPr>
            <a:r>
              <a:rPr lang="en-US" altLang="ja-JP" sz="2000" dirty="0" smtClean="0">
                <a:solidFill>
                  <a:schemeClr val="dk1"/>
                </a:solidFill>
                <a:latin typeface="Tahoma"/>
                <a:ea typeface="Tahoma"/>
                <a:cs typeface="Tahoma"/>
                <a:sym typeface="Tahoma"/>
              </a:rPr>
              <a:t>     </a:t>
            </a:r>
            <a:r>
              <a:rPr lang="ja-JP" altLang="en-US" sz="2000" b="0" i="0" u="none" strike="noStrike" cap="none" baseline="0" dirty="0" smtClean="0">
                <a:solidFill>
                  <a:schemeClr val="dk1"/>
                </a:solidFill>
                <a:latin typeface="Tahoma"/>
                <a:ea typeface="Tahoma"/>
                <a:cs typeface="Tahoma"/>
                <a:sym typeface="Tahoma"/>
              </a:rPr>
              <a:t>その他は</a:t>
            </a:r>
            <a:r>
              <a:rPr lang="ja-JP" sz="2000" b="0" i="0" u="none" strike="noStrike" cap="none" baseline="0" dirty="0" smtClean="0">
                <a:solidFill>
                  <a:schemeClr val="dk1"/>
                </a:solidFill>
                <a:latin typeface="Tahoma"/>
                <a:ea typeface="Tahoma"/>
                <a:cs typeface="Tahoma"/>
                <a:sym typeface="Tahoma"/>
              </a:rPr>
              <a:t>事務室</a:t>
            </a:r>
            <a:r>
              <a:rPr lang="ja-JP" sz="2000" b="0" i="0" u="none" strike="noStrike" cap="none" baseline="0" dirty="0">
                <a:solidFill>
                  <a:schemeClr val="dk1"/>
                </a:solidFill>
                <a:latin typeface="Tahoma"/>
                <a:ea typeface="Tahoma"/>
                <a:cs typeface="Tahoma"/>
                <a:sym typeface="Tahoma"/>
              </a:rPr>
              <a:t>に常備</a:t>
            </a:r>
          </a:p>
        </p:txBody>
      </p:sp>
      <p:pic>
        <p:nvPicPr>
          <p:cNvPr id="144" name="Shape 144"/>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145" name="Shape 145"/>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467544" y="692696"/>
            <a:ext cx="7476703" cy="5808218"/>
          </a:xfrm>
          <a:prstGeom prst="rect">
            <a:avLst/>
          </a:prstGeom>
          <a:noFill/>
          <a:ln w="9525">
            <a:noFill/>
            <a:miter lim="800000"/>
            <a:headEnd/>
            <a:tailEnd/>
          </a:ln>
        </p:spPr>
      </p:pic>
      <p:sp>
        <p:nvSpPr>
          <p:cNvPr id="155" name="Shape 155"/>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dirty="0">
                <a:solidFill>
                  <a:schemeClr val="dk2"/>
                </a:solidFill>
                <a:latin typeface="Arial Black"/>
                <a:ea typeface="Arial Black"/>
                <a:cs typeface="Arial Black"/>
                <a:sym typeface="Arial Black"/>
              </a:rPr>
              <a:t>■訓練の</a:t>
            </a:r>
            <a:r>
              <a:rPr lang="ja-JP" sz="3600" b="0" i="0" u="none" strike="noStrike" cap="none" baseline="0" dirty="0" smtClean="0">
                <a:solidFill>
                  <a:schemeClr val="dk2"/>
                </a:solidFill>
                <a:latin typeface="Arial Black"/>
                <a:ea typeface="Arial Black"/>
                <a:cs typeface="Arial Black"/>
                <a:sym typeface="Arial Black"/>
              </a:rPr>
              <a:t>前提</a:t>
            </a:r>
            <a:endParaRPr lang="ja-JP" sz="3600" b="0" i="0" u="none" strike="noStrike" cap="none" baseline="0" dirty="0">
              <a:solidFill>
                <a:schemeClr val="dk2"/>
              </a:solidFill>
              <a:latin typeface="Arial Black"/>
              <a:ea typeface="Arial Black"/>
              <a:cs typeface="Arial Black"/>
              <a:sym typeface="Arial Black"/>
            </a:endParaRPr>
          </a:p>
        </p:txBody>
      </p:sp>
      <p:pic>
        <p:nvPicPr>
          <p:cNvPr id="156" name="Shape 156"/>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157" name="Shape 15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2050" name="Picture 2"/>
          <p:cNvPicPr>
            <a:picLocks noChangeAspect="1" noChangeArrowheads="1"/>
          </p:cNvPicPr>
          <p:nvPr/>
        </p:nvPicPr>
        <p:blipFill>
          <a:blip r:embed="rId3"/>
          <a:srcRect/>
          <a:stretch>
            <a:fillRect/>
          </a:stretch>
        </p:blipFill>
        <p:spPr bwMode="auto">
          <a:xfrm>
            <a:off x="466346" y="661789"/>
            <a:ext cx="7057982" cy="5863555"/>
          </a:xfrm>
          <a:prstGeom prst="rect">
            <a:avLst/>
          </a:prstGeom>
          <a:noFill/>
          <a:ln w="9525">
            <a:noFill/>
            <a:miter lim="800000"/>
            <a:headEnd/>
            <a:tailEnd/>
          </a:ln>
        </p:spPr>
      </p:pic>
      <p:sp>
        <p:nvSpPr>
          <p:cNvPr id="155" name="Shape 155"/>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dirty="0">
                <a:solidFill>
                  <a:schemeClr val="dk2"/>
                </a:solidFill>
                <a:latin typeface="Arial Black"/>
                <a:ea typeface="Arial Black"/>
                <a:cs typeface="Arial Black"/>
                <a:sym typeface="Arial Black"/>
              </a:rPr>
              <a:t>■訓練の</a:t>
            </a:r>
            <a:r>
              <a:rPr lang="ja-JP" sz="3600" b="0" i="0" u="none" strike="noStrike" cap="none" baseline="0" dirty="0" smtClean="0">
                <a:solidFill>
                  <a:schemeClr val="dk2"/>
                </a:solidFill>
                <a:latin typeface="Arial Black"/>
                <a:ea typeface="Arial Black"/>
                <a:cs typeface="Arial Black"/>
                <a:sym typeface="Arial Black"/>
              </a:rPr>
              <a:t>前提</a:t>
            </a:r>
            <a:endParaRPr lang="ja-JP" sz="3600" b="0" i="0" u="none" strike="noStrike" cap="none" baseline="0" dirty="0">
              <a:solidFill>
                <a:schemeClr val="dk2"/>
              </a:solidFill>
              <a:latin typeface="Arial Black"/>
              <a:ea typeface="Arial Black"/>
              <a:cs typeface="Arial Black"/>
              <a:sym typeface="Arial Black"/>
            </a:endParaRPr>
          </a:p>
        </p:txBody>
      </p:sp>
      <p:pic>
        <p:nvPicPr>
          <p:cNvPr id="156" name="Shape 156"/>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157" name="Shape 15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3074" name="Picture 2"/>
          <p:cNvPicPr>
            <a:picLocks noChangeAspect="1" noChangeArrowheads="1"/>
          </p:cNvPicPr>
          <p:nvPr/>
        </p:nvPicPr>
        <p:blipFill>
          <a:blip r:embed="rId3"/>
          <a:srcRect/>
          <a:stretch>
            <a:fillRect/>
          </a:stretch>
        </p:blipFill>
        <p:spPr bwMode="auto">
          <a:xfrm>
            <a:off x="467544" y="692696"/>
            <a:ext cx="6861111" cy="5832648"/>
          </a:xfrm>
          <a:prstGeom prst="rect">
            <a:avLst/>
          </a:prstGeom>
          <a:noFill/>
          <a:ln w="9525">
            <a:noFill/>
            <a:miter lim="800000"/>
            <a:headEnd/>
            <a:tailEnd/>
          </a:ln>
        </p:spPr>
      </p:pic>
      <p:sp>
        <p:nvSpPr>
          <p:cNvPr id="155" name="Shape 155"/>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dirty="0">
                <a:solidFill>
                  <a:schemeClr val="dk2"/>
                </a:solidFill>
                <a:latin typeface="Arial Black"/>
                <a:ea typeface="Arial Black"/>
                <a:cs typeface="Arial Black"/>
                <a:sym typeface="Arial Black"/>
              </a:rPr>
              <a:t>■訓練の</a:t>
            </a:r>
            <a:r>
              <a:rPr lang="ja-JP" sz="3600" b="0" i="0" u="none" strike="noStrike" cap="none" baseline="0" dirty="0" smtClean="0">
                <a:solidFill>
                  <a:schemeClr val="dk2"/>
                </a:solidFill>
                <a:latin typeface="Arial Black"/>
                <a:ea typeface="Arial Black"/>
                <a:cs typeface="Arial Black"/>
                <a:sym typeface="Arial Black"/>
              </a:rPr>
              <a:t>前提</a:t>
            </a:r>
            <a:endParaRPr lang="ja-JP" sz="3600" b="0" i="0" u="none" strike="noStrike" cap="none" baseline="0" dirty="0">
              <a:solidFill>
                <a:schemeClr val="dk2"/>
              </a:solidFill>
              <a:latin typeface="Arial Black"/>
              <a:ea typeface="Arial Black"/>
              <a:cs typeface="Arial Black"/>
              <a:sym typeface="Arial Black"/>
            </a:endParaRPr>
          </a:p>
        </p:txBody>
      </p:sp>
      <p:pic>
        <p:nvPicPr>
          <p:cNvPr id="156" name="Shape 156"/>
          <p:cNvPicPr preferRelativeResize="0"/>
          <p:nvPr/>
        </p:nvPicPr>
        <p:blipFill rotWithShape="1">
          <a:blip r:embed="rId4">
            <a:alphaModFix/>
          </a:blip>
          <a:srcRect/>
          <a:stretch/>
        </p:blipFill>
        <p:spPr>
          <a:xfrm>
            <a:off x="8008790" y="0"/>
            <a:ext cx="1135209" cy="885462"/>
          </a:xfrm>
          <a:prstGeom prst="rect">
            <a:avLst/>
          </a:prstGeom>
          <a:noFill/>
          <a:ln>
            <a:noFill/>
          </a:ln>
        </p:spPr>
      </p:pic>
      <p:sp>
        <p:nvSpPr>
          <p:cNvPr id="157" name="Shape 157"/>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5"/>
              </a:rPr>
              <a:t>http://savemlak.jp/</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261258" y="246742"/>
            <a:ext cx="7543800" cy="444953"/>
          </a:xfrm>
          <a:prstGeom prst="rect">
            <a:avLst/>
          </a:prstGeom>
          <a:noFill/>
          <a:ln>
            <a:noFill/>
          </a:ln>
        </p:spPr>
        <p:txBody>
          <a:bodyPr lIns="91425" tIns="45700" rIns="91425" bIns="45700" anchor="b" anchorCtr="0">
            <a:noAutofit/>
          </a:bodyPr>
          <a:lstStyle/>
          <a:p>
            <a:pPr marL="0" marR="0" lvl="0" indent="0" algn="l" rtl="0">
              <a:spcBef>
                <a:spcPts val="0"/>
              </a:spcBef>
              <a:buClr>
                <a:schemeClr val="dk2"/>
              </a:buClr>
              <a:buSzPct val="25000"/>
              <a:buFont typeface="Arial Black"/>
              <a:buNone/>
            </a:pPr>
            <a:r>
              <a:rPr lang="ja-JP" sz="3600" b="0" i="0" u="none" strike="noStrike" cap="none" baseline="0">
                <a:solidFill>
                  <a:schemeClr val="dk2"/>
                </a:solidFill>
                <a:latin typeface="Arial Black"/>
                <a:ea typeface="Arial Black"/>
                <a:cs typeface="Arial Black"/>
                <a:sym typeface="Arial Black"/>
              </a:rPr>
              <a:t>■地震イメージの共有</a:t>
            </a:r>
          </a:p>
        </p:txBody>
      </p:sp>
      <p:graphicFrame>
        <p:nvGraphicFramePr>
          <p:cNvPr id="170" name="Shape 170"/>
          <p:cNvGraphicFramePr/>
          <p:nvPr/>
        </p:nvGraphicFramePr>
        <p:xfrm>
          <a:off x="192088" y="963612"/>
          <a:ext cx="8640775" cy="4752975"/>
        </p:xfrm>
        <a:graphic>
          <a:graphicData uri="http://schemas.openxmlformats.org/drawingml/2006/table">
            <a:tbl>
              <a:tblPr>
                <a:noFill/>
                <a:tableStyleId>{AC3ADA3D-C489-43F0-8148-1EE0EF463D56}</a:tableStyleId>
              </a:tblPr>
              <a:tblGrid>
                <a:gridCol w="720075"/>
                <a:gridCol w="1944175"/>
                <a:gridCol w="3240275"/>
                <a:gridCol w="2736250"/>
              </a:tblGrid>
              <a:tr h="220100">
                <a:tc>
                  <a:txBody>
                    <a:bodyPr/>
                    <a:lstStyle/>
                    <a:p>
                      <a:pPr marL="0" marR="0" lvl="0" indent="0" algn="ctr" rtl="0">
                        <a:spcBef>
                          <a:spcPts val="0"/>
                        </a:spcBef>
                        <a:buSzPct val="25000"/>
                        <a:buNone/>
                      </a:pPr>
                      <a:r>
                        <a:rPr lang="ja-JP" sz="1300" b="0" u="none" strike="noStrike" cap="none" baseline="0">
                          <a:solidFill>
                            <a:schemeClr val="lt1"/>
                          </a:solidFill>
                        </a:rPr>
                        <a:t>震度階級</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ctr" rtl="0">
                        <a:spcBef>
                          <a:spcPts val="0"/>
                        </a:spcBef>
                        <a:buSzPct val="25000"/>
                        <a:buNone/>
                      </a:pPr>
                      <a:r>
                        <a:rPr lang="ja-JP" sz="1300" b="0" u="none" strike="noStrike" cap="none" baseline="0">
                          <a:solidFill>
                            <a:schemeClr val="lt1"/>
                          </a:solidFill>
                        </a:rPr>
                        <a:t>人の体感・行動</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ctr" rtl="0">
                        <a:spcBef>
                          <a:spcPts val="0"/>
                        </a:spcBef>
                        <a:buSzPct val="25000"/>
                        <a:buNone/>
                      </a:pPr>
                      <a:r>
                        <a:rPr lang="ja-JP" sz="1300" b="0" u="none" strike="noStrike" cap="none" baseline="0">
                          <a:solidFill>
                            <a:schemeClr val="lt1"/>
                          </a:solidFill>
                        </a:rPr>
                        <a:t>屋内の状況</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ctr" rtl="0">
                        <a:spcBef>
                          <a:spcPts val="0"/>
                        </a:spcBef>
                        <a:buSzPct val="25000"/>
                        <a:buNone/>
                      </a:pPr>
                      <a:r>
                        <a:rPr lang="ja-JP" sz="1300" b="0" u="none" strike="noStrike" cap="none" baseline="0">
                          <a:solidFill>
                            <a:schemeClr val="lt1"/>
                          </a:solidFill>
                        </a:rPr>
                        <a:t>屋外の状況</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r>
              <a:tr h="814475">
                <a:tc>
                  <a:txBody>
                    <a:bodyPr/>
                    <a:lstStyle/>
                    <a:p>
                      <a:pPr marL="0" marR="0" lvl="0" indent="0" algn="ctr" rtl="0">
                        <a:spcBef>
                          <a:spcPts val="0"/>
                        </a:spcBef>
                        <a:buSzPct val="25000"/>
                        <a:buNone/>
                      </a:pPr>
                      <a:r>
                        <a:rPr lang="ja-JP" sz="1300" b="0" u="none" strike="noStrike" cap="none" baseline="0">
                          <a:solidFill>
                            <a:schemeClr val="lt1"/>
                          </a:solidFill>
                        </a:rPr>
                        <a:t>5</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l" rtl="0">
                        <a:spcBef>
                          <a:spcPts val="0"/>
                        </a:spcBef>
                        <a:buSzPct val="25000"/>
                        <a:buNone/>
                      </a:pPr>
                      <a:r>
                        <a:rPr lang="ja-JP" sz="1300" u="none" strike="noStrike" cap="none" baseline="0">
                          <a:solidFill>
                            <a:srgbClr val="333333"/>
                          </a:solidFill>
                        </a:rPr>
                        <a:t>ほとんどの人が驚く。歩いている人のほとんどが、揺れを感じる。眠っている人のほとんどが、目を覚ます。</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電灯などのつり下げ物は大きく揺れ､棚にある食器類は音を立てる。座りの悪い置物が、倒れることがある。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電線が大きく揺れる。自動車を運転していて、揺れに気付く人がいる。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r>
              <a:tr h="1054875">
                <a:tc>
                  <a:txBody>
                    <a:bodyPr/>
                    <a:lstStyle/>
                    <a:p>
                      <a:pPr marL="0" marR="0" lvl="0" indent="0" algn="ctr" rtl="0">
                        <a:spcBef>
                          <a:spcPts val="0"/>
                        </a:spcBef>
                        <a:buSzPct val="25000"/>
                        <a:buNone/>
                      </a:pPr>
                      <a:r>
                        <a:rPr lang="ja-JP" sz="1300" b="0" u="none" strike="noStrike" cap="none" baseline="0">
                          <a:solidFill>
                            <a:schemeClr val="lt1"/>
                          </a:solidFill>
                        </a:rPr>
                        <a:t>5弱</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l" rtl="0">
                        <a:spcBef>
                          <a:spcPts val="0"/>
                        </a:spcBef>
                        <a:buSzPct val="25000"/>
                        <a:buNone/>
                      </a:pPr>
                      <a:r>
                        <a:rPr lang="ja-JP" sz="1300" u="none" strike="noStrike" cap="none" baseline="0">
                          <a:solidFill>
                            <a:srgbClr val="333333"/>
                          </a:solidFill>
                        </a:rPr>
                        <a:t>大半の人が、恐怖を覚え、物につかまりたいと感じる。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電灯などのつり下げ物は激しく揺れ､棚にある食器類、書棚の本が落ちることがある。座りの悪い置物の大半が倒れる。固定していない家具が移動することがあり、不安定なものは倒れることがある。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まれに窓ガラスが割れて落ちることがある。電柱が揺れるのがわかる。道路に被害が生じることがある｡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r>
              <a:tr h="1012600">
                <a:tc>
                  <a:txBody>
                    <a:bodyPr/>
                    <a:lstStyle/>
                    <a:p>
                      <a:pPr marL="0" marR="0" lvl="0" indent="0" algn="ctr" rtl="0">
                        <a:spcBef>
                          <a:spcPts val="0"/>
                        </a:spcBef>
                        <a:buSzPct val="25000"/>
                        <a:buNone/>
                      </a:pPr>
                      <a:r>
                        <a:rPr lang="ja-JP" sz="1300" b="0" u="none" strike="noStrike" cap="none" baseline="0">
                          <a:solidFill>
                            <a:schemeClr val="lt1"/>
                          </a:solidFill>
                        </a:rPr>
                        <a:t>5強</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l" rtl="0">
                        <a:spcBef>
                          <a:spcPts val="0"/>
                        </a:spcBef>
                        <a:buSzPct val="25000"/>
                        <a:buNone/>
                      </a:pPr>
                      <a:r>
                        <a:rPr lang="ja-JP" sz="1300" u="none" strike="noStrike" cap="none" baseline="0">
                          <a:solidFill>
                            <a:srgbClr val="333333"/>
                          </a:solidFill>
                        </a:rPr>
                        <a:t>大半の人が、物につかまらないと歩くことが難しいなど、行動に支障を感じる。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棚にある食器類や書棚の本で、落ちるものが多くなる。テレビが台から落ちることがある。固定していない家具が倒れることがある。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窓ガラスが割れて落ちることがある。補強されていないブロック塀が崩れることがある。据付けが不十分な自動販売機が倒れることがある。自動車の運転が困難となり、停止する車もある。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r>
              <a:tr h="418225">
                <a:tc>
                  <a:txBody>
                    <a:bodyPr/>
                    <a:lstStyle/>
                    <a:p>
                      <a:pPr marL="0" marR="0" lvl="0" indent="0" algn="ctr" rtl="0">
                        <a:spcBef>
                          <a:spcPts val="0"/>
                        </a:spcBef>
                        <a:buSzPct val="25000"/>
                        <a:buNone/>
                      </a:pPr>
                      <a:r>
                        <a:rPr lang="ja-JP" sz="1300" b="0" u="none" strike="noStrike" cap="none" baseline="0">
                          <a:solidFill>
                            <a:schemeClr val="lt1"/>
                          </a:solidFill>
                        </a:rPr>
                        <a:t>6弱</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a:txBody>
                    <a:bodyPr/>
                    <a:lstStyle/>
                    <a:p>
                      <a:pPr marL="0" marR="0" lvl="0" indent="0" algn="l" rtl="0">
                        <a:spcBef>
                          <a:spcPts val="0"/>
                        </a:spcBef>
                        <a:buSzPct val="25000"/>
                        <a:buNone/>
                      </a:pPr>
                      <a:r>
                        <a:rPr lang="ja-JP" sz="1300" u="none" strike="noStrike" cap="none" baseline="0">
                          <a:solidFill>
                            <a:srgbClr val="333333"/>
                          </a:solidFill>
                        </a:rPr>
                        <a:t>立っていることが困難になる。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固定していない家具の大半が移動し、倒れるものもある｡ドアが開かなくなることがある｡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壁のタイルや窓ガラスが破損、落下することがある。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r>
              <a:tr h="616350">
                <a:tc>
                  <a:txBody>
                    <a:bodyPr/>
                    <a:lstStyle/>
                    <a:p>
                      <a:pPr marL="0" marR="0" lvl="0" indent="0" algn="ctr" rtl="0">
                        <a:spcBef>
                          <a:spcPts val="0"/>
                        </a:spcBef>
                        <a:buSzPct val="25000"/>
                        <a:buNone/>
                      </a:pPr>
                      <a:r>
                        <a:rPr lang="ja-JP" sz="1300" b="0" u="none" strike="noStrike" cap="none" baseline="0">
                          <a:solidFill>
                            <a:schemeClr val="lt1"/>
                          </a:solidFill>
                        </a:rPr>
                        <a:t>6強</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rowSpan="2">
                  <a:txBody>
                    <a:bodyPr/>
                    <a:lstStyle/>
                    <a:p>
                      <a:pPr marL="0" marR="0" lvl="0" indent="0" algn="l" rtl="0">
                        <a:spcBef>
                          <a:spcPts val="0"/>
                        </a:spcBef>
                        <a:buSzPct val="25000"/>
                        <a:buNone/>
                      </a:pPr>
                      <a:r>
                        <a:rPr lang="ja-JP" sz="1300" u="none" strike="noStrike" cap="none" baseline="0">
                          <a:solidFill>
                            <a:srgbClr val="333333"/>
                          </a:solidFill>
                        </a:rPr>
                        <a:t>立っていることができず、はわないと動くことができない。揺れにほんろうされ、動くこともできず、飛ばされることもある。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固定していない家具のほとんどが移動し、倒れるものが多くなる。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a:solidFill>
                            <a:srgbClr val="333333"/>
                          </a:solidFill>
                        </a:rPr>
                        <a:t>壁のタイルや窓ガラスが破損、落下する建物が多くなる。補強されていないブロック塀のほとんどが崩れる。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r>
              <a:tr h="616350">
                <a:tc>
                  <a:txBody>
                    <a:bodyPr/>
                    <a:lstStyle/>
                    <a:p>
                      <a:pPr marL="0" marR="0" lvl="0" indent="0" algn="ctr" rtl="0">
                        <a:spcBef>
                          <a:spcPts val="0"/>
                        </a:spcBef>
                        <a:buSzPct val="25000"/>
                        <a:buNone/>
                      </a:pPr>
                      <a:r>
                        <a:rPr lang="ja-JP" sz="1300" b="0" u="none" strike="noStrike" cap="none" baseline="0">
                          <a:solidFill>
                            <a:schemeClr val="lt1"/>
                          </a:solidFill>
                        </a:rPr>
                        <a:t>7</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556CA5"/>
                    </a:solidFill>
                  </a:tcPr>
                </a:tc>
                <a:tc vMerge="1">
                  <a:txBody>
                    <a:bodyPr/>
                    <a:lstStyle/>
                    <a:p>
                      <a:endParaRPr lang="ja-JP"/>
                    </a:p>
                  </a:txBody>
                  <a:tcPr/>
                </a:tc>
                <a:tc>
                  <a:txBody>
                    <a:bodyPr/>
                    <a:lstStyle/>
                    <a:p>
                      <a:pPr marL="0" marR="0" lvl="0" indent="0" algn="l" rtl="0">
                        <a:spcBef>
                          <a:spcPts val="0"/>
                        </a:spcBef>
                        <a:buSzPct val="25000"/>
                        <a:buNone/>
                      </a:pPr>
                      <a:r>
                        <a:rPr lang="ja-JP" sz="1300" u="none" strike="noStrike" cap="none" baseline="0">
                          <a:solidFill>
                            <a:srgbClr val="333333"/>
                          </a:solidFill>
                        </a:rPr>
                        <a:t>固定していない家具のほとんどが移動したり倒れたりし、飛ぶこともある｡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c>
                  <a:txBody>
                    <a:bodyPr/>
                    <a:lstStyle/>
                    <a:p>
                      <a:pPr marL="0" marR="0" lvl="0" indent="0" algn="l" rtl="0">
                        <a:spcBef>
                          <a:spcPts val="0"/>
                        </a:spcBef>
                        <a:buSzPct val="25000"/>
                        <a:buNone/>
                      </a:pPr>
                      <a:r>
                        <a:rPr lang="ja-JP" sz="1300" u="none" strike="noStrike" cap="none" baseline="0" dirty="0">
                          <a:solidFill>
                            <a:srgbClr val="333333"/>
                          </a:solidFill>
                        </a:rPr>
                        <a:t>壁のタイルや窓ガラスが破損､落下する建物がさらに多くなる。補強されているブロック塀も破損するものがある。</a:t>
                      </a:r>
                    </a:p>
                  </a:txBody>
                  <a:tcPr marL="21975" marR="21975" marT="10975" marB="10975" anchor="ctr">
                    <a:lnL w="19050" cap="flat">
                      <a:solidFill>
                        <a:srgbClr val="9BA8CA"/>
                      </a:solidFill>
                      <a:prstDash val="solid"/>
                      <a:round/>
                      <a:headEnd type="none" w="med" len="med"/>
                      <a:tailEnd type="none" w="med" len="med"/>
                    </a:lnL>
                    <a:lnR w="19050" cap="flat">
                      <a:solidFill>
                        <a:srgbClr val="9BA8CA"/>
                      </a:solidFill>
                      <a:prstDash val="solid"/>
                      <a:round/>
                      <a:headEnd type="none" w="med" len="med"/>
                      <a:tailEnd type="none" w="med" len="med"/>
                    </a:lnR>
                    <a:lnT w="19050" cap="flat">
                      <a:solidFill>
                        <a:srgbClr val="9BA8CA"/>
                      </a:solidFill>
                      <a:prstDash val="solid"/>
                      <a:round/>
                      <a:headEnd type="none" w="med" len="med"/>
                      <a:tailEnd type="none" w="med" len="med"/>
                    </a:lnT>
                    <a:lnB w="19050" cap="flat">
                      <a:solidFill>
                        <a:srgbClr val="9BA8CA"/>
                      </a:solidFill>
                      <a:prstDash val="solid"/>
                      <a:round/>
                      <a:headEnd type="none" w="med" len="med"/>
                      <a:tailEnd type="none" w="med" len="med"/>
                    </a:lnB>
                    <a:solidFill>
                      <a:srgbClr val="FFFFFF"/>
                    </a:solidFill>
                  </a:tcPr>
                </a:tc>
              </a:tr>
            </a:tbl>
          </a:graphicData>
        </a:graphic>
      </p:graphicFrame>
      <p:sp>
        <p:nvSpPr>
          <p:cNvPr id="171" name="Shape 171"/>
          <p:cNvSpPr txBox="1"/>
          <p:nvPr/>
        </p:nvSpPr>
        <p:spPr>
          <a:xfrm>
            <a:off x="3924300" y="6300787"/>
            <a:ext cx="4895850" cy="368299"/>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r>
              <a:rPr lang="ja-JP" sz="1800" b="0" i="0" u="none" strike="noStrike" cap="none" baseline="0" dirty="0">
                <a:solidFill>
                  <a:schemeClr val="dk1"/>
                </a:solidFill>
                <a:latin typeface="Arial"/>
                <a:ea typeface="Arial"/>
                <a:cs typeface="Arial"/>
                <a:sym typeface="Arial"/>
              </a:rPr>
              <a:t>出典：気象庁ＨＰ</a:t>
            </a:r>
          </a:p>
        </p:txBody>
      </p:sp>
      <p:sp>
        <p:nvSpPr>
          <p:cNvPr id="172" name="Shape 172"/>
          <p:cNvSpPr/>
          <p:nvPr/>
        </p:nvSpPr>
        <p:spPr>
          <a:xfrm>
            <a:off x="0" y="4513942"/>
            <a:ext cx="8955313" cy="1175657"/>
          </a:xfrm>
          <a:prstGeom prst="rect">
            <a:avLst/>
          </a:prstGeom>
          <a:noFill/>
          <a:ln w="9525" cap="flat">
            <a:solidFill>
              <a:srgbClr val="FF0000"/>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Tahoma"/>
              <a:ea typeface="Tahoma"/>
              <a:cs typeface="Tahoma"/>
              <a:sym typeface="Tahoma"/>
            </a:endParaRPr>
          </a:p>
        </p:txBody>
      </p:sp>
      <p:pic>
        <p:nvPicPr>
          <p:cNvPr id="173" name="Shape 173"/>
          <p:cNvPicPr preferRelativeResize="0"/>
          <p:nvPr/>
        </p:nvPicPr>
        <p:blipFill rotWithShape="1">
          <a:blip r:embed="rId3">
            <a:alphaModFix/>
          </a:blip>
          <a:srcRect/>
          <a:stretch/>
        </p:blipFill>
        <p:spPr>
          <a:xfrm>
            <a:off x="8008790" y="0"/>
            <a:ext cx="1135209" cy="885462"/>
          </a:xfrm>
          <a:prstGeom prst="rect">
            <a:avLst/>
          </a:prstGeom>
          <a:noFill/>
          <a:ln>
            <a:noFill/>
          </a:ln>
        </p:spPr>
      </p:pic>
      <p:sp>
        <p:nvSpPr>
          <p:cNvPr id="174" name="Shape 174"/>
          <p:cNvSpPr/>
          <p:nvPr/>
        </p:nvSpPr>
        <p:spPr>
          <a:xfrm>
            <a:off x="0" y="6488667"/>
            <a:ext cx="2146356" cy="369332"/>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ja-JP" sz="1800" b="0" i="0" u="sng" strike="noStrike" cap="none" baseline="0">
                <a:solidFill>
                  <a:schemeClr val="hlink"/>
                </a:solidFill>
                <a:latin typeface="Tahoma"/>
                <a:ea typeface="Tahoma"/>
                <a:cs typeface="Tahoma"/>
                <a:sym typeface="Tahoma"/>
                <a:hlinkClick r:id="rId4"/>
              </a:rPr>
              <a:t>http://savemlak.jp/</a:t>
            </a:r>
          </a:p>
        </p:txBody>
      </p:sp>
    </p:spTree>
  </p:cSld>
  <p:clrMapOvr>
    <a:masterClrMapping/>
  </p:clrMapOvr>
  <p:transition spd="slow">
    <p:cut/>
  </p:transition>
</p:sld>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1852</Words>
  <Application>Microsoft Office PowerPoint</Application>
  <PresentationFormat>画面に合わせる (4:3)</PresentationFormat>
  <Paragraphs>276</Paragraphs>
  <Slides>28</Slides>
  <Notes>28</Notes>
  <HiddenSlides>0</HiddenSlides>
  <MMClips>0</MMClips>
  <ScaleCrop>false</ScaleCrop>
  <HeadingPairs>
    <vt:vector size="4" baseType="variant">
      <vt:variant>
        <vt:lpstr>テーマ</vt:lpstr>
      </vt:variant>
      <vt:variant>
        <vt:i4>1</vt:i4>
      </vt:variant>
      <vt:variant>
        <vt:lpstr>スライド タイトル</vt:lpstr>
      </vt:variant>
      <vt:variant>
        <vt:i4>28</vt:i4>
      </vt:variant>
    </vt:vector>
  </HeadingPairs>
  <TitlesOfParts>
    <vt:vector size="29" baseType="lpstr">
      <vt:lpstr>エッセンシャル</vt:lpstr>
      <vt:lpstr>大震災発生時を想定した 図書館シミュレーションプログラム （一橋大学附属図書館版）  2014年10月15日</vt:lpstr>
      <vt:lpstr>■研修の流れ</vt:lpstr>
      <vt:lpstr>■本プログラムの特徴と目的</vt:lpstr>
      <vt:lpstr>■訓練の前提（地震）</vt:lpstr>
      <vt:lpstr>■訓練の前提</vt:lpstr>
      <vt:lpstr>■訓練の前提</vt:lpstr>
      <vt:lpstr>■訓練の前提</vt:lpstr>
      <vt:lpstr>■訓練の前提</vt:lpstr>
      <vt:lpstr>■地震イメージの共有</vt:lpstr>
      <vt:lpstr>■地震イメージの共有</vt:lpstr>
      <vt:lpstr>■地震イメージの共有</vt:lpstr>
      <vt:lpstr>■地震イメージの共有</vt:lpstr>
      <vt:lpstr>■訓練のルール（方法）</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大震災発生時を想定した 図書館シミュレーションプログラム （一橋大学附属図書館版）  2014年10月15日</dc:title>
  <cp:lastModifiedBy>xenuser01</cp:lastModifiedBy>
  <cp:revision>7</cp:revision>
  <dcterms:modified xsi:type="dcterms:W3CDTF">2014-10-14T08:47:25Z</dcterms:modified>
</cp:coreProperties>
</file>